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04" r:id="rId2"/>
    <p:sldMasterId id="2147483672" r:id="rId3"/>
    <p:sldMasterId id="2147483660" r:id="rId4"/>
    <p:sldMasterId id="2147483735" r:id="rId5"/>
    <p:sldMasterId id="2147483746" r:id="rId6"/>
  </p:sldMasterIdLst>
  <p:notesMasterIdLst>
    <p:notesMasterId r:id="rId21"/>
  </p:notesMasterIdLst>
  <p:handoutMasterIdLst>
    <p:handoutMasterId r:id="rId22"/>
  </p:handoutMasterIdLst>
  <p:sldIdLst>
    <p:sldId id="671" r:id="rId7"/>
    <p:sldId id="663" r:id="rId8"/>
    <p:sldId id="684" r:id="rId9"/>
    <p:sldId id="656" r:id="rId10"/>
    <p:sldId id="685" r:id="rId11"/>
    <p:sldId id="661" r:id="rId12"/>
    <p:sldId id="657" r:id="rId13"/>
    <p:sldId id="658" r:id="rId14"/>
    <p:sldId id="670" r:id="rId15"/>
    <p:sldId id="672" r:id="rId16"/>
    <p:sldId id="687" r:id="rId17"/>
    <p:sldId id="678" r:id="rId18"/>
    <p:sldId id="688" r:id="rId19"/>
    <p:sldId id="6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73E53B-0976-F549-5AE6-CEB204E5EE38}" name="Rachel Arnold" initials="RA" userId="S::rachel.arnold@acu.ac.uk::d630f27f-d3d0-4176-841d-00b13fe080c5" providerId="AD"/>
  <p188:author id="{F86C34A8-9B1B-7618-4531-7F046AFB25A2}" name="Evangeline Arethwala" initials="EA" userId="S::evangeline.arethwala@acu.ac.uk::034a9e27-ab3a-434a-aa75-3e8eb01ffb13" providerId="AD"/>
  <p188:author id="{0A4552D6-C784-B690-6F6E-E40B36D10058}" name="Kirsty Scott" initials="KS" userId="S::kirsty.scott@acu.ac.uk::cc2beaab-40fa-4bfc-905f-8f893a07151a" providerId="AD"/>
  <p188:author id="{E11591FD-7988-A2F0-6160-0212C6761F1A}" name="Celia Koenig" initials="CK" userId="S::celia.koenig@acu.ac.uk::17861e84-624f-44e1-b39d-584bcab26d2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7F"/>
    <a:srgbClr val="10273B"/>
    <a:srgbClr val="FED100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50" autoAdjust="0"/>
    <p:restoredTop sz="85971" autoAdjust="0"/>
  </p:normalViewPr>
  <p:slideViewPr>
    <p:cSldViewPr snapToGrid="0">
      <p:cViewPr varScale="1">
        <p:scale>
          <a:sx n="35" d="100"/>
          <a:sy n="35" d="100"/>
        </p:scale>
        <p:origin x="8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cu.local\common\SCHOLARSHIPS\CSC\SCHEMES\CSFP-IN\CSFP-ALUMNI\Mentoring%20programme\2021-2022\Monitoring%20&amp;%20Evaluation\Final%20feedback\Mentor%20Feedback%202022%20-%20respons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Areas of support provided by Mentors in 2021-22</a:t>
            </a:r>
          </a:p>
        </c:rich>
      </c:tx>
      <c:layout>
        <c:manualLayout>
          <c:xMode val="edge"/>
          <c:yMode val="edge"/>
          <c:x val="0.1250446432799954"/>
          <c:y val="5.70962809640549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Sheet2!$B$1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1B50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001B50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A8-44F1-A546-4F52417958B7}"/>
              </c:ext>
            </c:extLst>
          </c:dPt>
          <c:dPt>
            <c:idx val="1"/>
            <c:bubble3D val="0"/>
            <c:spPr>
              <a:solidFill>
                <a:srgbClr val="002B7F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9A8-44F1-A546-4F52417958B7}"/>
              </c:ext>
            </c:extLst>
          </c:dPt>
          <c:dPt>
            <c:idx val="2"/>
            <c:bubble3D val="0"/>
            <c:spPr>
              <a:solidFill>
                <a:srgbClr val="CCD5E5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9A8-44F1-A546-4F52417958B7}"/>
              </c:ext>
            </c:extLst>
          </c:dPt>
          <c:dLbls>
            <c:dLbl>
              <c:idx val="0"/>
              <c:layout>
                <c:manualLayout>
                  <c:x val="-0.11131244531933508"/>
                  <c:y val="5.434674832312627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A8-44F1-A546-4F52417958B7}"/>
                </c:ext>
              </c:extLst>
            </c:dLbl>
            <c:dLbl>
              <c:idx val="1"/>
              <c:layout>
                <c:manualLayout>
                  <c:x val="6.4182742782152288E-2"/>
                  <c:y val="-0.1527642898804316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A8-44F1-A546-4F52417958B7}"/>
                </c:ext>
              </c:extLst>
            </c:dLbl>
            <c:dLbl>
              <c:idx val="2"/>
              <c:layout>
                <c:manualLayout>
                  <c:x val="8.5689085739282592E-2"/>
                  <c:y val="0.11820756780402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A8-44F1-A546-4F52417958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Sheet2!$A$2:$A$4</c:f>
              <c:strCache>
                <c:ptCount val="3"/>
                <c:pt idx="0">
                  <c:v>Academic support</c:v>
                </c:pt>
                <c:pt idx="1">
                  <c:v>Professional support</c:v>
                </c:pt>
                <c:pt idx="2">
                  <c:v>Social support</c:v>
                </c:pt>
              </c:strCache>
            </c:strRef>
          </c:cat>
          <c:val>
            <c:numRef>
              <c:f>Sheet2!$B$2:$B$4</c:f>
              <c:numCache>
                <c:formatCode>0%</c:formatCode>
                <c:ptCount val="3"/>
                <c:pt idx="0">
                  <c:v>0.76</c:v>
                </c:pt>
                <c:pt idx="1">
                  <c:v>0.69</c:v>
                </c:pt>
                <c:pt idx="2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9A8-44F1-A546-4F52417958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711EC3-769F-4B9F-9FF6-75EF36F5CAC3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</dgm:pt>
    <dgm:pt modelId="{D25A46DB-E2A0-4F0D-B4FA-E48B534B74AA}">
      <dgm:prSet phldrT="[Text]"/>
      <dgm:spPr>
        <a:solidFill>
          <a:srgbClr val="152543"/>
        </a:solidFill>
      </dgm:spPr>
      <dgm:t>
        <a:bodyPr/>
        <a:lstStyle/>
        <a:p>
          <a:r>
            <a:rPr lang="en-GB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Stage 1</a:t>
          </a:r>
        </a:p>
      </dgm:t>
    </dgm:pt>
    <dgm:pt modelId="{5DC4DD08-92D5-4FE3-8E9A-DBD579202853}" type="parTrans" cxnId="{8E62DBF7-65EE-4D8A-B59F-D954BAE34C42}">
      <dgm:prSet/>
      <dgm:spPr/>
      <dgm:t>
        <a:bodyPr/>
        <a:lstStyle/>
        <a:p>
          <a:endParaRPr lang="en-GB"/>
        </a:p>
      </dgm:t>
    </dgm:pt>
    <dgm:pt modelId="{2253948A-BD03-4972-B51D-BD20F6A946C7}" type="sibTrans" cxnId="{8E62DBF7-65EE-4D8A-B59F-D954BAE34C42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FA34F9-08B6-4744-8881-411C108F6679}">
      <dgm:prSet phldrT="[Text]"/>
      <dgm:spPr>
        <a:solidFill>
          <a:srgbClr val="1F3763"/>
        </a:solidFill>
      </dgm:spPr>
      <dgm:t>
        <a:bodyPr/>
        <a:lstStyle/>
        <a:p>
          <a:r>
            <a:rPr lang="en-GB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Stage 2</a:t>
          </a:r>
        </a:p>
      </dgm:t>
    </dgm:pt>
    <dgm:pt modelId="{CD76F885-2B39-47C5-8646-B5E3AA7A1C70}" type="parTrans" cxnId="{F3979E04-DA26-4A01-B6E7-94A8815750B5}">
      <dgm:prSet/>
      <dgm:spPr/>
      <dgm:t>
        <a:bodyPr/>
        <a:lstStyle/>
        <a:p>
          <a:endParaRPr lang="en-GB"/>
        </a:p>
      </dgm:t>
    </dgm:pt>
    <dgm:pt modelId="{CAFC97E3-C846-4C71-99B2-9588D6E3F83F}" type="sibTrans" cxnId="{F3979E04-DA26-4A01-B6E7-94A8815750B5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CF33EE-D7D7-4DDD-833E-04A70A050954}">
      <dgm:prSet/>
      <dgm:spPr>
        <a:solidFill>
          <a:srgbClr val="3864B2"/>
        </a:solidFill>
      </dgm:spPr>
      <dgm:t>
        <a:bodyPr/>
        <a:lstStyle/>
        <a:p>
          <a:r>
            <a:rPr lang="en-GB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Stage 3</a:t>
          </a:r>
        </a:p>
      </dgm:t>
    </dgm:pt>
    <dgm:pt modelId="{1D1DD279-27B3-4762-949B-457948069C09}" type="parTrans" cxnId="{BA776041-EDF6-4635-934E-DDCAB1E8A59C}">
      <dgm:prSet/>
      <dgm:spPr/>
      <dgm:t>
        <a:bodyPr/>
        <a:lstStyle/>
        <a:p>
          <a:endParaRPr lang="en-GB"/>
        </a:p>
      </dgm:t>
    </dgm:pt>
    <dgm:pt modelId="{716DA8AD-A779-4CEB-8BBC-3A4A9DD3D94B}" type="sibTrans" cxnId="{BA776041-EDF6-4635-934E-DDCAB1E8A59C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277D6A-DAE5-4061-A3ED-B20AEBEC0DE0}">
      <dgm:prSet/>
      <dgm:spPr>
        <a:solidFill>
          <a:srgbClr val="5480C8"/>
        </a:solidFill>
      </dgm:spPr>
      <dgm:t>
        <a:bodyPr/>
        <a:lstStyle/>
        <a:p>
          <a:r>
            <a:rPr lang="en-GB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Stage 4</a:t>
          </a:r>
        </a:p>
      </dgm:t>
    </dgm:pt>
    <dgm:pt modelId="{17E8AE05-1888-4F39-B957-4BE26802C5A6}" type="parTrans" cxnId="{69089F7B-7DB2-4CCD-AC14-8F0425BD8514}">
      <dgm:prSet/>
      <dgm:spPr/>
      <dgm:t>
        <a:bodyPr/>
        <a:lstStyle/>
        <a:p>
          <a:endParaRPr lang="en-GB"/>
        </a:p>
      </dgm:t>
    </dgm:pt>
    <dgm:pt modelId="{474B997D-3D2B-480F-ADF1-1A0E8E28C7D8}" type="sibTrans" cxnId="{69089F7B-7DB2-4CCD-AC14-8F0425BD8514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CD66C3-EE6B-4004-A12C-5E22053F496D}">
      <dgm:prSet/>
      <dgm:spPr>
        <a:solidFill>
          <a:srgbClr val="8EA9DA"/>
        </a:solidFill>
      </dgm:spPr>
      <dgm:t>
        <a:bodyPr/>
        <a:lstStyle/>
        <a:p>
          <a:r>
            <a:rPr lang="en-GB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Stage 5</a:t>
          </a:r>
        </a:p>
      </dgm:t>
    </dgm:pt>
    <dgm:pt modelId="{B88ACFDF-284E-43B9-94C4-0AAD045CCB63}" type="parTrans" cxnId="{C46E070E-3D1D-488A-B1D7-2DE790CDF1B3}">
      <dgm:prSet/>
      <dgm:spPr/>
      <dgm:t>
        <a:bodyPr/>
        <a:lstStyle/>
        <a:p>
          <a:endParaRPr lang="en-GB"/>
        </a:p>
      </dgm:t>
    </dgm:pt>
    <dgm:pt modelId="{9A36C2F2-B6DC-4A6E-858D-641C12980CD8}" type="sibTrans" cxnId="{C46E070E-3D1D-488A-B1D7-2DE790CDF1B3}">
      <dgm:prSet/>
      <dgm:spPr/>
      <dgm:t>
        <a:bodyPr/>
        <a:lstStyle/>
        <a:p>
          <a:endParaRPr lang="en-GB"/>
        </a:p>
      </dgm:t>
    </dgm:pt>
    <dgm:pt modelId="{C9782630-7192-4B98-9CC0-025F6ACAFAD1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Mid-November - Mid-January</a:t>
          </a:r>
        </a:p>
      </dgm:t>
    </dgm:pt>
    <dgm:pt modelId="{9A5AEC27-D7F8-456B-88AD-441A4FD2F500}" type="parTrans" cxnId="{2F17601E-9F40-47C3-8C8E-049AF88A23FB}">
      <dgm:prSet/>
      <dgm:spPr/>
      <dgm:t>
        <a:bodyPr/>
        <a:lstStyle/>
        <a:p>
          <a:endParaRPr lang="en-GB"/>
        </a:p>
      </dgm:t>
    </dgm:pt>
    <dgm:pt modelId="{022E005D-46E0-4D90-9D49-71B661A50CC7}" type="sibTrans" cxnId="{2F17601E-9F40-47C3-8C8E-049AF88A23FB}">
      <dgm:prSet/>
      <dgm:spPr/>
      <dgm:t>
        <a:bodyPr/>
        <a:lstStyle/>
        <a:p>
          <a:endParaRPr lang="en-GB"/>
        </a:p>
      </dgm:t>
    </dgm:pt>
    <dgm:pt modelId="{D41C47B5-ABA7-4305-BC80-C58AD14E11E3}">
      <dgm:prSet custT="1"/>
      <dgm:spPr>
        <a:solidFill>
          <a:srgbClr val="FFFFFF">
            <a:alpha val="90000"/>
          </a:srgbClr>
        </a:solidFill>
        <a:ln w="25400" cap="flat" cmpd="sng" algn="ctr">
          <a:solidFill>
            <a:srgbClr val="00756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8232" tIns="78232" rIns="78232" bIns="78232" numCol="1" spcCol="1270" anchor="t" anchorCtr="0"/>
        <a:lstStyle/>
        <a:p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Achieve a short-term goal or learning objective</a:t>
          </a:r>
        </a:p>
      </dgm:t>
    </dgm:pt>
    <dgm:pt modelId="{D5C92E1B-6F7A-4DD2-BDD5-9681F952723B}" type="parTrans" cxnId="{01B47A6F-BA38-4274-9D95-65292186FD47}">
      <dgm:prSet/>
      <dgm:spPr/>
      <dgm:t>
        <a:bodyPr/>
        <a:lstStyle/>
        <a:p>
          <a:endParaRPr lang="en-GB"/>
        </a:p>
      </dgm:t>
    </dgm:pt>
    <dgm:pt modelId="{ED4184CF-FFAB-4D08-9566-02592D04A0FF}" type="sibTrans" cxnId="{01B47A6F-BA38-4274-9D95-65292186FD47}">
      <dgm:prSet/>
      <dgm:spPr/>
      <dgm:t>
        <a:bodyPr/>
        <a:lstStyle/>
        <a:p>
          <a:endParaRPr lang="en-GB"/>
        </a:p>
      </dgm:t>
    </dgm:pt>
    <dgm:pt modelId="{195372E9-E63F-471D-8D01-3DF2F390EE36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Review remaining goals</a:t>
          </a:r>
        </a:p>
      </dgm:t>
    </dgm:pt>
    <dgm:pt modelId="{4AC210C6-9445-44BC-A0D8-25519835042F}" type="parTrans" cxnId="{07C8202C-9051-4E20-8A04-EC9FE011248F}">
      <dgm:prSet/>
      <dgm:spPr/>
      <dgm:t>
        <a:bodyPr/>
        <a:lstStyle/>
        <a:p>
          <a:endParaRPr lang="en-GB"/>
        </a:p>
      </dgm:t>
    </dgm:pt>
    <dgm:pt modelId="{D4C7BD79-0AF6-487A-A966-D3B84DA90A3D}" type="sibTrans" cxnId="{07C8202C-9051-4E20-8A04-EC9FE011248F}">
      <dgm:prSet/>
      <dgm:spPr/>
      <dgm:t>
        <a:bodyPr/>
        <a:lstStyle/>
        <a:p>
          <a:endParaRPr lang="en-GB"/>
        </a:p>
      </dgm:t>
    </dgm:pt>
    <dgm:pt modelId="{776BAA35-6658-4AF3-AB3E-8AE1D630E4A2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Prioritise remaining time</a:t>
          </a:r>
        </a:p>
      </dgm:t>
    </dgm:pt>
    <dgm:pt modelId="{A86F88F7-EFBE-4366-B15D-35FC76A323F0}" type="parTrans" cxnId="{E904411B-8189-4200-B362-1A5752FABF97}">
      <dgm:prSet/>
      <dgm:spPr/>
      <dgm:t>
        <a:bodyPr/>
        <a:lstStyle/>
        <a:p>
          <a:endParaRPr lang="en-GB"/>
        </a:p>
      </dgm:t>
    </dgm:pt>
    <dgm:pt modelId="{16F7FF7D-98DD-47B8-B854-494EE3DA33F6}" type="sibTrans" cxnId="{E904411B-8189-4200-B362-1A5752FABF97}">
      <dgm:prSet/>
      <dgm:spPr/>
      <dgm:t>
        <a:bodyPr/>
        <a:lstStyle/>
        <a:p>
          <a:endParaRPr lang="en-GB"/>
        </a:p>
      </dgm:t>
    </dgm:pt>
    <dgm:pt modelId="{E42B0945-B0FF-45BC-87E8-F94300D4905D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Rapport building</a:t>
          </a:r>
        </a:p>
      </dgm:t>
    </dgm:pt>
    <dgm:pt modelId="{4F8BD477-0792-45B4-9544-70B698D37721}" type="parTrans" cxnId="{90DE196E-14D1-4035-B20C-D6855934C3E1}">
      <dgm:prSet/>
      <dgm:spPr/>
      <dgm:t>
        <a:bodyPr/>
        <a:lstStyle/>
        <a:p>
          <a:endParaRPr lang="en-GB"/>
        </a:p>
      </dgm:t>
    </dgm:pt>
    <dgm:pt modelId="{9A31439F-9F3B-4E71-AE37-125BA984311C}" type="sibTrans" cxnId="{90DE196E-14D1-4035-B20C-D6855934C3E1}">
      <dgm:prSet/>
      <dgm:spPr/>
      <dgm:t>
        <a:bodyPr/>
        <a:lstStyle/>
        <a:p>
          <a:endParaRPr lang="en-GB"/>
        </a:p>
      </dgm:t>
    </dgm:pt>
    <dgm:pt modelId="{15C2BBD1-5857-4B92-8DFC-F82203C772DB}">
      <dgm:prSet custT="1"/>
      <dgm:spPr>
        <a:solidFill>
          <a:srgbClr val="FFFFFF">
            <a:alpha val="90000"/>
          </a:srgbClr>
        </a:solidFill>
        <a:ln w="25400" cap="flat" cmpd="sng" algn="ctr">
          <a:solidFill>
            <a:srgbClr val="00756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8232" tIns="78232" rIns="78232" bIns="78232" numCol="1" spcCol="1270" anchor="t" anchorCtr="0"/>
        <a:lstStyle/>
        <a:p>
          <a:r>
            <a:rPr lang="en-GB" sz="1500" b="1" kern="1200" dirty="0">
              <a:latin typeface="Arial" panose="020B0604020202020204" pitchFamily="34" charset="0"/>
              <a:cs typeface="Arial" panose="020B0604020202020204" pitchFamily="34" charset="0"/>
            </a:rPr>
            <a:t>Mid-January - March</a:t>
          </a:r>
        </a:p>
      </dgm:t>
    </dgm:pt>
    <dgm:pt modelId="{CC695D2A-F311-4A86-A501-EC70411533F8}" type="parTrans" cxnId="{FD8BA865-88C2-40F3-96C1-32EF2A023A03}">
      <dgm:prSet/>
      <dgm:spPr/>
      <dgm:t>
        <a:bodyPr/>
        <a:lstStyle/>
        <a:p>
          <a:endParaRPr lang="en-GB"/>
        </a:p>
      </dgm:t>
    </dgm:pt>
    <dgm:pt modelId="{D8D7E47B-55A9-4DD0-8800-4749B541FE7A}" type="sibTrans" cxnId="{FD8BA865-88C2-40F3-96C1-32EF2A023A03}">
      <dgm:prSet/>
      <dgm:spPr/>
      <dgm:t>
        <a:bodyPr/>
        <a:lstStyle/>
        <a:p>
          <a:endParaRPr lang="en-GB"/>
        </a:p>
      </dgm:t>
    </dgm:pt>
    <dgm:pt modelId="{013AFA43-AD96-474E-9B7E-70109F850119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April - June</a:t>
          </a:r>
        </a:p>
      </dgm:t>
    </dgm:pt>
    <dgm:pt modelId="{3174A8BE-A8A4-4EEA-8281-6C58776CBA0E}" type="parTrans" cxnId="{B4983A21-E9B9-462B-A40C-09AA242F1576}">
      <dgm:prSet/>
      <dgm:spPr/>
      <dgm:t>
        <a:bodyPr/>
        <a:lstStyle/>
        <a:p>
          <a:endParaRPr lang="en-GB"/>
        </a:p>
      </dgm:t>
    </dgm:pt>
    <dgm:pt modelId="{D4A07D08-D6C6-4057-9E0B-0C742B057583}" type="sibTrans" cxnId="{B4983A21-E9B9-462B-A40C-09AA242F1576}">
      <dgm:prSet/>
      <dgm:spPr/>
      <dgm:t>
        <a:bodyPr/>
        <a:lstStyle/>
        <a:p>
          <a:endParaRPr lang="en-GB"/>
        </a:p>
      </dgm:t>
    </dgm:pt>
    <dgm:pt modelId="{768B5DF5-9F81-47FA-AA6D-03FBA23F68A5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July - September</a:t>
          </a:r>
        </a:p>
      </dgm:t>
    </dgm:pt>
    <dgm:pt modelId="{6F84519C-31DC-40C9-8FED-071EAB40D381}" type="parTrans" cxnId="{0EEB70FE-3068-449C-AB4A-90370E4A9414}">
      <dgm:prSet/>
      <dgm:spPr/>
      <dgm:t>
        <a:bodyPr/>
        <a:lstStyle/>
        <a:p>
          <a:endParaRPr lang="en-GB"/>
        </a:p>
      </dgm:t>
    </dgm:pt>
    <dgm:pt modelId="{9FB05DE3-3640-4FF5-9DA7-E07F2DC458EA}" type="sibTrans" cxnId="{0EEB70FE-3068-449C-AB4A-90370E4A9414}">
      <dgm:prSet/>
      <dgm:spPr/>
      <dgm:t>
        <a:bodyPr/>
        <a:lstStyle/>
        <a:p>
          <a:endParaRPr lang="en-GB"/>
        </a:p>
      </dgm:t>
    </dgm:pt>
    <dgm:pt modelId="{CA9F5C50-E87F-40F1-9359-77927E351756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October - December</a:t>
          </a:r>
        </a:p>
      </dgm:t>
    </dgm:pt>
    <dgm:pt modelId="{348642D0-CE46-4FCA-9251-C5355B4963D2}" type="parTrans" cxnId="{14EF5795-02A0-411F-93FB-10C2CD376914}">
      <dgm:prSet/>
      <dgm:spPr/>
      <dgm:t>
        <a:bodyPr/>
        <a:lstStyle/>
        <a:p>
          <a:endParaRPr lang="en-GB"/>
        </a:p>
      </dgm:t>
    </dgm:pt>
    <dgm:pt modelId="{8102AF63-FB17-485B-AA61-09CF2681821B}" type="sibTrans" cxnId="{14EF5795-02A0-411F-93FB-10C2CD376914}">
      <dgm:prSet/>
      <dgm:spPr/>
      <dgm:t>
        <a:bodyPr/>
        <a:lstStyle/>
        <a:p>
          <a:endParaRPr lang="en-GB"/>
        </a:p>
      </dgm:t>
    </dgm:pt>
    <dgm:pt modelId="{C8C942A0-2D8A-45E0-BDE6-59779D02DE5F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Wrapping up and moving on</a:t>
          </a:r>
        </a:p>
      </dgm:t>
    </dgm:pt>
    <dgm:pt modelId="{FD60D828-B9CA-43D0-A7B5-2D38CAF09D62}" type="sibTrans" cxnId="{2F1D21BA-C6A5-49E3-B57D-69C2BC374C5F}">
      <dgm:prSet/>
      <dgm:spPr/>
      <dgm:t>
        <a:bodyPr/>
        <a:lstStyle/>
        <a:p>
          <a:endParaRPr lang="en-GB"/>
        </a:p>
      </dgm:t>
    </dgm:pt>
    <dgm:pt modelId="{1A520AB3-BBD4-4434-87F0-366E60B517A0}" type="parTrans" cxnId="{2F1D21BA-C6A5-49E3-B57D-69C2BC374C5F}">
      <dgm:prSet/>
      <dgm:spPr/>
      <dgm:t>
        <a:bodyPr/>
        <a:lstStyle/>
        <a:p>
          <a:endParaRPr lang="en-GB"/>
        </a:p>
      </dgm:t>
    </dgm:pt>
    <dgm:pt modelId="{154F4DCB-3A09-4651-A3AE-6E9EB683EAFC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Induction webinar</a:t>
          </a:r>
        </a:p>
      </dgm:t>
    </dgm:pt>
    <dgm:pt modelId="{7677D07D-B71A-4F86-8A4F-C048C42F0F7B}" type="parTrans" cxnId="{CCD55D58-E03E-4BD9-B5A3-19B5472FC0A9}">
      <dgm:prSet/>
      <dgm:spPr/>
      <dgm:t>
        <a:bodyPr/>
        <a:lstStyle/>
        <a:p>
          <a:endParaRPr lang="en-GB"/>
        </a:p>
      </dgm:t>
    </dgm:pt>
    <dgm:pt modelId="{40D36483-4CBF-4D5F-8130-1B78D38A32C0}" type="sibTrans" cxnId="{CCD55D58-E03E-4BD9-B5A3-19B5472FC0A9}">
      <dgm:prSet/>
      <dgm:spPr/>
      <dgm:t>
        <a:bodyPr/>
        <a:lstStyle/>
        <a:p>
          <a:endParaRPr lang="en-GB"/>
        </a:p>
      </dgm:t>
    </dgm:pt>
    <dgm:pt modelId="{74AE0A4E-5A89-4372-8306-311E98DAEE4F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First pulse survey</a:t>
          </a:r>
        </a:p>
      </dgm:t>
    </dgm:pt>
    <dgm:pt modelId="{55698025-7426-4009-BF26-E46E909410EA}" type="parTrans" cxnId="{AF7BA3D6-F0C6-4040-9F00-C236BF73C523}">
      <dgm:prSet/>
      <dgm:spPr/>
      <dgm:t>
        <a:bodyPr/>
        <a:lstStyle/>
        <a:p>
          <a:endParaRPr lang="en-GB"/>
        </a:p>
      </dgm:t>
    </dgm:pt>
    <dgm:pt modelId="{450194B1-AE08-47D8-B0C9-B66B8688B43C}" type="sibTrans" cxnId="{AF7BA3D6-F0C6-4040-9F00-C236BF73C523}">
      <dgm:prSet/>
      <dgm:spPr/>
      <dgm:t>
        <a:bodyPr/>
        <a:lstStyle/>
        <a:p>
          <a:endParaRPr lang="en-GB"/>
        </a:p>
      </dgm:t>
    </dgm:pt>
    <dgm:pt modelId="{1A91AAE8-3622-4390-8873-0A31799E5810}">
      <dgm:prSet custT="1"/>
      <dgm:spPr>
        <a:solidFill>
          <a:srgbClr val="FFFFFF">
            <a:alpha val="90000"/>
          </a:srgbClr>
        </a:solidFill>
        <a:ln w="25400" cap="flat" cmpd="sng" algn="ctr">
          <a:solidFill>
            <a:srgbClr val="00756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8232" tIns="78232" rIns="78232" bIns="78232" numCol="1" spcCol="1270" anchor="t" anchorCtr="0"/>
        <a:lstStyle/>
        <a:p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Second pulse survey</a:t>
          </a:r>
        </a:p>
      </dgm:t>
    </dgm:pt>
    <dgm:pt modelId="{50DBA87D-F78C-49CA-8BAD-39547BF7D136}" type="parTrans" cxnId="{1E68A9CC-9B0F-4E5D-B6EE-1488C4EAB24B}">
      <dgm:prSet/>
      <dgm:spPr/>
      <dgm:t>
        <a:bodyPr/>
        <a:lstStyle/>
        <a:p>
          <a:endParaRPr lang="en-GB"/>
        </a:p>
      </dgm:t>
    </dgm:pt>
    <dgm:pt modelId="{21704F42-A1B4-45B3-931F-A2514DB5BF19}" type="sibTrans" cxnId="{1E68A9CC-9B0F-4E5D-B6EE-1488C4EAB24B}">
      <dgm:prSet/>
      <dgm:spPr/>
      <dgm:t>
        <a:bodyPr/>
        <a:lstStyle/>
        <a:p>
          <a:endParaRPr lang="en-GB"/>
        </a:p>
      </dgm:t>
    </dgm:pt>
    <dgm:pt modelId="{4F5C6FBC-3591-47C0-971D-A2EE95BEABDA}">
      <dgm:prSet custT="1"/>
      <dgm:spPr>
        <a:solidFill>
          <a:srgbClr val="FFFFFF">
            <a:alpha val="90000"/>
          </a:srgbClr>
        </a:solidFill>
        <a:ln w="25400" cap="flat" cmpd="sng" algn="ctr">
          <a:solidFill>
            <a:srgbClr val="00756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8232" tIns="78232" rIns="78232" bIns="78232" numCol="1" spcCol="1270" anchor="t" anchorCtr="0"/>
        <a:lstStyle/>
        <a:p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Virtual </a:t>
          </a:r>
          <a:r>
            <a:rPr lang="en-GB" sz="1500" kern="1200" dirty="0">
              <a:solidFill>
                <a:srgbClr val="002B7F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meet-up</a:t>
          </a:r>
        </a:p>
      </dgm:t>
    </dgm:pt>
    <dgm:pt modelId="{CC5185D9-63D4-418D-A3C6-C292FCA8096F}" type="parTrans" cxnId="{F0CDFC56-414F-4E8D-AD9A-A281EE893C61}">
      <dgm:prSet/>
      <dgm:spPr/>
      <dgm:t>
        <a:bodyPr/>
        <a:lstStyle/>
        <a:p>
          <a:endParaRPr lang="en-GB"/>
        </a:p>
      </dgm:t>
    </dgm:pt>
    <dgm:pt modelId="{89E41CCF-9117-49A3-9763-FDB9A98AEE1B}" type="sibTrans" cxnId="{F0CDFC56-414F-4E8D-AD9A-A281EE893C61}">
      <dgm:prSet/>
      <dgm:spPr/>
      <dgm:t>
        <a:bodyPr/>
        <a:lstStyle/>
        <a:p>
          <a:endParaRPr lang="en-GB"/>
        </a:p>
      </dgm:t>
    </dgm:pt>
    <dgm:pt modelId="{1A7F22C2-3F8C-41E5-B10B-691DC0D87300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Virtual meet-up</a:t>
          </a:r>
        </a:p>
      </dgm:t>
    </dgm:pt>
    <dgm:pt modelId="{6D52F784-4A1E-4659-8E2F-26FE414543E3}" type="parTrans" cxnId="{38C207CF-3609-4B1F-8D3D-6E752DAD097D}">
      <dgm:prSet/>
      <dgm:spPr/>
      <dgm:t>
        <a:bodyPr/>
        <a:lstStyle/>
        <a:p>
          <a:endParaRPr lang="en-GB"/>
        </a:p>
      </dgm:t>
    </dgm:pt>
    <dgm:pt modelId="{A5F8B99C-0094-498D-9563-9874169E2E36}" type="sibTrans" cxnId="{38C207CF-3609-4B1F-8D3D-6E752DAD097D}">
      <dgm:prSet/>
      <dgm:spPr/>
      <dgm:t>
        <a:bodyPr/>
        <a:lstStyle/>
        <a:p>
          <a:endParaRPr lang="en-GB"/>
        </a:p>
      </dgm:t>
    </dgm:pt>
    <dgm:pt modelId="{821AED58-B2E5-49D7-A89C-A904A1B3FACD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Final feedback survey</a:t>
          </a:r>
        </a:p>
      </dgm:t>
    </dgm:pt>
    <dgm:pt modelId="{2183F5DA-B858-433F-B5D5-A42A9679A63D}" type="parTrans" cxnId="{1DA09191-8FE7-46C2-A2C3-F50926116265}">
      <dgm:prSet/>
      <dgm:spPr/>
      <dgm:t>
        <a:bodyPr/>
        <a:lstStyle/>
        <a:p>
          <a:endParaRPr lang="en-GB"/>
        </a:p>
      </dgm:t>
    </dgm:pt>
    <dgm:pt modelId="{F0934A96-EE84-4E6C-9CDD-4AF9316CB857}" type="sibTrans" cxnId="{1DA09191-8FE7-46C2-A2C3-F50926116265}">
      <dgm:prSet/>
      <dgm:spPr/>
      <dgm:t>
        <a:bodyPr/>
        <a:lstStyle/>
        <a:p>
          <a:endParaRPr lang="en-GB"/>
        </a:p>
      </dgm:t>
    </dgm:pt>
    <dgm:pt modelId="{6CBF1D12-6DFD-4725-B05C-D565B6FB0175}" type="pres">
      <dgm:prSet presAssocID="{37711EC3-769F-4B9F-9FF6-75EF36F5CAC3}" presName="linearFlow" presStyleCnt="0">
        <dgm:presLayoutVars>
          <dgm:dir/>
          <dgm:animLvl val="lvl"/>
          <dgm:resizeHandles val="exact"/>
        </dgm:presLayoutVars>
      </dgm:prSet>
      <dgm:spPr/>
    </dgm:pt>
    <dgm:pt modelId="{00044535-8D2B-492E-884A-40435BDC029D}" type="pres">
      <dgm:prSet presAssocID="{D25A46DB-E2A0-4F0D-B4FA-E48B534B74AA}" presName="composite" presStyleCnt="0"/>
      <dgm:spPr/>
    </dgm:pt>
    <dgm:pt modelId="{75CCCDE8-F38F-4F23-A093-9D5E7F13B41B}" type="pres">
      <dgm:prSet presAssocID="{D25A46DB-E2A0-4F0D-B4FA-E48B534B74AA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73A59147-0723-43AB-B9DF-8B1435B8F07D}" type="pres">
      <dgm:prSet presAssocID="{D25A46DB-E2A0-4F0D-B4FA-E48B534B74AA}" presName="parSh" presStyleLbl="node1" presStyleIdx="0" presStyleCnt="5"/>
      <dgm:spPr/>
    </dgm:pt>
    <dgm:pt modelId="{B022F411-147F-4F78-9DC5-153F4293E170}" type="pres">
      <dgm:prSet presAssocID="{D25A46DB-E2A0-4F0D-B4FA-E48B534B74AA}" presName="desTx" presStyleLbl="fgAcc1" presStyleIdx="0" presStyleCnt="5">
        <dgm:presLayoutVars>
          <dgm:bulletEnabled val="1"/>
        </dgm:presLayoutVars>
      </dgm:prSet>
      <dgm:spPr/>
    </dgm:pt>
    <dgm:pt modelId="{E2B96545-C5CF-4FB8-BE31-2E032239C7B1}" type="pres">
      <dgm:prSet presAssocID="{2253948A-BD03-4972-B51D-BD20F6A946C7}" presName="sibTrans" presStyleLbl="sibTrans2D1" presStyleIdx="0" presStyleCnt="4"/>
      <dgm:spPr/>
    </dgm:pt>
    <dgm:pt modelId="{A346AFF5-1F11-4EA0-9F5F-9100A067E48D}" type="pres">
      <dgm:prSet presAssocID="{2253948A-BD03-4972-B51D-BD20F6A946C7}" presName="connTx" presStyleLbl="sibTrans2D1" presStyleIdx="0" presStyleCnt="4"/>
      <dgm:spPr/>
    </dgm:pt>
    <dgm:pt modelId="{B6F3DE9A-BD0B-4533-BDC1-6DB831AE1AB5}" type="pres">
      <dgm:prSet presAssocID="{04FA34F9-08B6-4744-8881-411C108F6679}" presName="composite" presStyleCnt="0"/>
      <dgm:spPr/>
    </dgm:pt>
    <dgm:pt modelId="{B75638A8-2DC1-43A4-9519-E054A865A830}" type="pres">
      <dgm:prSet presAssocID="{04FA34F9-08B6-4744-8881-411C108F6679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18632929-C0E8-4EC7-ACAF-D191271362DA}" type="pres">
      <dgm:prSet presAssocID="{04FA34F9-08B6-4744-8881-411C108F6679}" presName="parSh" presStyleLbl="node1" presStyleIdx="1" presStyleCnt="5"/>
      <dgm:spPr/>
    </dgm:pt>
    <dgm:pt modelId="{C3EDFA08-260A-4D1F-A08F-582EB727A1A5}" type="pres">
      <dgm:prSet presAssocID="{04FA34F9-08B6-4744-8881-411C108F6679}" presName="desTx" presStyleLbl="fgAcc1" presStyleIdx="1" presStyleCnt="5">
        <dgm:presLayoutVars>
          <dgm:bulletEnabled val="1"/>
        </dgm:presLayoutVars>
      </dgm:prSet>
      <dgm:spPr>
        <a:xfrm>
          <a:off x="1966517" y="1066595"/>
          <a:ext cx="1083100" cy="1928025"/>
        </a:xfrm>
        <a:prstGeom prst="roundRect">
          <a:avLst>
            <a:gd name="adj" fmla="val 10000"/>
          </a:avLst>
        </a:prstGeom>
      </dgm:spPr>
    </dgm:pt>
    <dgm:pt modelId="{EB8F7A33-1BDC-4530-96E5-87D51880733D}" type="pres">
      <dgm:prSet presAssocID="{CAFC97E3-C846-4C71-99B2-9588D6E3F83F}" presName="sibTrans" presStyleLbl="sibTrans2D1" presStyleIdx="1" presStyleCnt="4"/>
      <dgm:spPr/>
    </dgm:pt>
    <dgm:pt modelId="{0CB3C755-19DD-4D17-9CF1-8957214F2C54}" type="pres">
      <dgm:prSet presAssocID="{CAFC97E3-C846-4C71-99B2-9588D6E3F83F}" presName="connTx" presStyleLbl="sibTrans2D1" presStyleIdx="1" presStyleCnt="4"/>
      <dgm:spPr/>
    </dgm:pt>
    <dgm:pt modelId="{71E5C27F-B698-4DCF-A202-2CE1D0AF78EF}" type="pres">
      <dgm:prSet presAssocID="{B1CF33EE-D7D7-4DDD-833E-04A70A050954}" presName="composite" presStyleCnt="0"/>
      <dgm:spPr/>
    </dgm:pt>
    <dgm:pt modelId="{51BD3845-71CE-4A4B-92A7-2A441431BE70}" type="pres">
      <dgm:prSet presAssocID="{B1CF33EE-D7D7-4DDD-833E-04A70A050954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2FC8D491-2EC3-45DA-A360-E38FF3DECE62}" type="pres">
      <dgm:prSet presAssocID="{B1CF33EE-D7D7-4DDD-833E-04A70A050954}" presName="parSh" presStyleLbl="node1" presStyleIdx="2" presStyleCnt="5"/>
      <dgm:spPr/>
    </dgm:pt>
    <dgm:pt modelId="{88C1DE9D-4034-43DA-91BF-4892B5948DBE}" type="pres">
      <dgm:prSet presAssocID="{B1CF33EE-D7D7-4DDD-833E-04A70A050954}" presName="desTx" presStyleLbl="fgAcc1" presStyleIdx="2" presStyleCnt="5">
        <dgm:presLayoutVars>
          <dgm:bulletEnabled val="1"/>
        </dgm:presLayoutVars>
      </dgm:prSet>
      <dgm:spPr/>
    </dgm:pt>
    <dgm:pt modelId="{5E24F6AD-846A-4BD5-90B1-3921FBFFC2CB}" type="pres">
      <dgm:prSet presAssocID="{716DA8AD-A779-4CEB-8BBC-3A4A9DD3D94B}" presName="sibTrans" presStyleLbl="sibTrans2D1" presStyleIdx="2" presStyleCnt="4"/>
      <dgm:spPr/>
    </dgm:pt>
    <dgm:pt modelId="{60254819-57AA-4234-BA11-E4959C19206C}" type="pres">
      <dgm:prSet presAssocID="{716DA8AD-A779-4CEB-8BBC-3A4A9DD3D94B}" presName="connTx" presStyleLbl="sibTrans2D1" presStyleIdx="2" presStyleCnt="4"/>
      <dgm:spPr/>
    </dgm:pt>
    <dgm:pt modelId="{7316B665-39DF-4829-A818-4F219691EB33}" type="pres">
      <dgm:prSet presAssocID="{3E277D6A-DAE5-4061-A3ED-B20AEBEC0DE0}" presName="composite" presStyleCnt="0"/>
      <dgm:spPr/>
    </dgm:pt>
    <dgm:pt modelId="{6AE295C6-6B0C-40EC-AD7D-301BA8F69BD5}" type="pres">
      <dgm:prSet presAssocID="{3E277D6A-DAE5-4061-A3ED-B20AEBEC0DE0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FC843FFE-7EDA-4AC2-8EFD-A3D58D825C2F}" type="pres">
      <dgm:prSet presAssocID="{3E277D6A-DAE5-4061-A3ED-B20AEBEC0DE0}" presName="parSh" presStyleLbl="node1" presStyleIdx="3" presStyleCnt="5"/>
      <dgm:spPr/>
    </dgm:pt>
    <dgm:pt modelId="{7188054A-F354-4C1B-ACF6-120DE9D90FF0}" type="pres">
      <dgm:prSet presAssocID="{3E277D6A-DAE5-4061-A3ED-B20AEBEC0DE0}" presName="desTx" presStyleLbl="fgAcc1" presStyleIdx="3" presStyleCnt="5">
        <dgm:presLayoutVars>
          <dgm:bulletEnabled val="1"/>
        </dgm:presLayoutVars>
      </dgm:prSet>
      <dgm:spPr/>
    </dgm:pt>
    <dgm:pt modelId="{675479C5-776D-40A1-8C3C-A7ADA9DD4F0B}" type="pres">
      <dgm:prSet presAssocID="{474B997D-3D2B-480F-ADF1-1A0E8E28C7D8}" presName="sibTrans" presStyleLbl="sibTrans2D1" presStyleIdx="3" presStyleCnt="4"/>
      <dgm:spPr/>
    </dgm:pt>
    <dgm:pt modelId="{B0F2AFDC-CE35-4360-BF85-8F2539FC3A0F}" type="pres">
      <dgm:prSet presAssocID="{474B997D-3D2B-480F-ADF1-1A0E8E28C7D8}" presName="connTx" presStyleLbl="sibTrans2D1" presStyleIdx="3" presStyleCnt="4"/>
      <dgm:spPr/>
    </dgm:pt>
    <dgm:pt modelId="{E924088D-A127-47A3-9D79-DE503AB22438}" type="pres">
      <dgm:prSet presAssocID="{90CD66C3-EE6B-4004-A12C-5E22053F496D}" presName="composite" presStyleCnt="0"/>
      <dgm:spPr/>
    </dgm:pt>
    <dgm:pt modelId="{1E97E3E3-B59C-464D-B9DE-5FB69B2D2BCA}" type="pres">
      <dgm:prSet presAssocID="{90CD66C3-EE6B-4004-A12C-5E22053F496D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9C83C107-AECA-4C07-9BE0-3F1213C5469E}" type="pres">
      <dgm:prSet presAssocID="{90CD66C3-EE6B-4004-A12C-5E22053F496D}" presName="parSh" presStyleLbl="node1" presStyleIdx="4" presStyleCnt="5"/>
      <dgm:spPr/>
    </dgm:pt>
    <dgm:pt modelId="{7CBD877D-5C25-4DFD-820A-EEABCA67F6E4}" type="pres">
      <dgm:prSet presAssocID="{90CD66C3-EE6B-4004-A12C-5E22053F496D}" presName="desTx" presStyleLbl="fgAcc1" presStyleIdx="4" presStyleCnt="5">
        <dgm:presLayoutVars>
          <dgm:bulletEnabled val="1"/>
        </dgm:presLayoutVars>
      </dgm:prSet>
      <dgm:spPr/>
    </dgm:pt>
  </dgm:ptLst>
  <dgm:cxnLst>
    <dgm:cxn modelId="{F3979E04-DA26-4A01-B6E7-94A8815750B5}" srcId="{37711EC3-769F-4B9F-9FF6-75EF36F5CAC3}" destId="{04FA34F9-08B6-4744-8881-411C108F6679}" srcOrd="1" destOrd="0" parTransId="{CD76F885-2B39-47C5-8646-B5E3AA7A1C70}" sibTransId="{CAFC97E3-C846-4C71-99B2-9588D6E3F83F}"/>
    <dgm:cxn modelId="{970FFE09-3CB4-4D03-8D53-8A0D77FB941A}" type="presOf" srcId="{716DA8AD-A779-4CEB-8BBC-3A4A9DD3D94B}" destId="{5E24F6AD-846A-4BD5-90B1-3921FBFFC2CB}" srcOrd="0" destOrd="0" presId="urn:microsoft.com/office/officeart/2005/8/layout/process3"/>
    <dgm:cxn modelId="{C46E070E-3D1D-488A-B1D7-2DE790CDF1B3}" srcId="{37711EC3-769F-4B9F-9FF6-75EF36F5CAC3}" destId="{90CD66C3-EE6B-4004-A12C-5E22053F496D}" srcOrd="4" destOrd="0" parTransId="{B88ACFDF-284E-43B9-94C4-0AAD045CCB63}" sibTransId="{9A36C2F2-B6DC-4A6E-858D-641C12980CD8}"/>
    <dgm:cxn modelId="{CA1CB011-4726-4381-9B4B-4666162326BA}" type="presOf" srcId="{2253948A-BD03-4972-B51D-BD20F6A946C7}" destId="{E2B96545-C5CF-4FB8-BE31-2E032239C7B1}" srcOrd="0" destOrd="0" presId="urn:microsoft.com/office/officeart/2005/8/layout/process3"/>
    <dgm:cxn modelId="{5229FC11-7F0B-48E7-9431-2B9DC45C1692}" type="presOf" srcId="{04FA34F9-08B6-4744-8881-411C108F6679}" destId="{B75638A8-2DC1-43A4-9519-E054A865A830}" srcOrd="0" destOrd="0" presId="urn:microsoft.com/office/officeart/2005/8/layout/process3"/>
    <dgm:cxn modelId="{46A2F212-825A-4CAB-A3BF-9CCEC24D9F6A}" type="presOf" srcId="{474B997D-3D2B-480F-ADF1-1A0E8E28C7D8}" destId="{B0F2AFDC-CE35-4360-BF85-8F2539FC3A0F}" srcOrd="1" destOrd="0" presId="urn:microsoft.com/office/officeart/2005/8/layout/process3"/>
    <dgm:cxn modelId="{E904411B-8189-4200-B362-1A5752FABF97}" srcId="{3E277D6A-DAE5-4061-A3ED-B20AEBEC0DE0}" destId="{776BAA35-6658-4AF3-AB3E-8AE1D630E4A2}" srcOrd="1" destOrd="0" parTransId="{A86F88F7-EFBE-4366-B15D-35FC76A323F0}" sibTransId="{16F7FF7D-98DD-47B8-B854-494EE3DA33F6}"/>
    <dgm:cxn modelId="{2F17601E-9F40-47C3-8C8E-049AF88A23FB}" srcId="{D25A46DB-E2A0-4F0D-B4FA-E48B534B74AA}" destId="{C9782630-7192-4B98-9CC0-025F6ACAFAD1}" srcOrd="0" destOrd="0" parTransId="{9A5AEC27-D7F8-456B-88AD-441A4FD2F500}" sibTransId="{022E005D-46E0-4D90-9D49-71B661A50CC7}"/>
    <dgm:cxn modelId="{B4983A21-E9B9-462B-A40C-09AA242F1576}" srcId="{B1CF33EE-D7D7-4DDD-833E-04A70A050954}" destId="{013AFA43-AD96-474E-9B7E-70109F850119}" srcOrd="0" destOrd="0" parTransId="{3174A8BE-A8A4-4EEA-8281-6C58776CBA0E}" sibTransId="{D4A07D08-D6C6-4057-9E0B-0C742B057583}"/>
    <dgm:cxn modelId="{CFD4F729-FB16-4658-8A06-6AECF617F7BF}" type="presOf" srcId="{821AED58-B2E5-49D7-A89C-A904A1B3FACD}" destId="{7CBD877D-5C25-4DFD-820A-EEABCA67F6E4}" srcOrd="0" destOrd="2" presId="urn:microsoft.com/office/officeart/2005/8/layout/process3"/>
    <dgm:cxn modelId="{07C8202C-9051-4E20-8A04-EC9FE011248F}" srcId="{B1CF33EE-D7D7-4DDD-833E-04A70A050954}" destId="{195372E9-E63F-471D-8D01-3DF2F390EE36}" srcOrd="1" destOrd="0" parTransId="{4AC210C6-9445-44BC-A0D8-25519835042F}" sibTransId="{D4C7BD79-0AF6-487A-A966-D3B84DA90A3D}"/>
    <dgm:cxn modelId="{C3F53841-AE62-42B4-92B0-79614E87DA5E}" type="presOf" srcId="{776BAA35-6658-4AF3-AB3E-8AE1D630E4A2}" destId="{7188054A-F354-4C1B-ACF6-120DE9D90FF0}" srcOrd="0" destOrd="1" presId="urn:microsoft.com/office/officeart/2005/8/layout/process3"/>
    <dgm:cxn modelId="{BA776041-EDF6-4635-934E-DDCAB1E8A59C}" srcId="{37711EC3-769F-4B9F-9FF6-75EF36F5CAC3}" destId="{B1CF33EE-D7D7-4DDD-833E-04A70A050954}" srcOrd="2" destOrd="0" parTransId="{1D1DD279-27B3-4762-949B-457948069C09}" sibTransId="{716DA8AD-A779-4CEB-8BBC-3A4A9DD3D94B}"/>
    <dgm:cxn modelId="{578F7744-43E0-45E3-9797-62450696D757}" type="presOf" srcId="{474B997D-3D2B-480F-ADF1-1A0E8E28C7D8}" destId="{675479C5-776D-40A1-8C3C-A7ADA9DD4F0B}" srcOrd="0" destOrd="0" presId="urn:microsoft.com/office/officeart/2005/8/layout/process3"/>
    <dgm:cxn modelId="{FD8BA865-88C2-40F3-96C1-32EF2A023A03}" srcId="{04FA34F9-08B6-4744-8881-411C108F6679}" destId="{15C2BBD1-5857-4B92-8DFC-F82203C772DB}" srcOrd="0" destOrd="0" parTransId="{CC695D2A-F311-4A86-A501-EC70411533F8}" sibTransId="{D8D7E47B-55A9-4DD0-8800-4749B541FE7A}"/>
    <dgm:cxn modelId="{B9092B47-0673-4AB9-935B-B96DB99E00D8}" type="presOf" srcId="{04FA34F9-08B6-4744-8881-411C108F6679}" destId="{18632929-C0E8-4EC7-ACAF-D191271362DA}" srcOrd="1" destOrd="0" presId="urn:microsoft.com/office/officeart/2005/8/layout/process3"/>
    <dgm:cxn modelId="{C31F5848-6FB3-455B-8DC7-108D22FAAAAD}" type="presOf" srcId="{195372E9-E63F-471D-8D01-3DF2F390EE36}" destId="{88C1DE9D-4034-43DA-91BF-4892B5948DBE}" srcOrd="0" destOrd="1" presId="urn:microsoft.com/office/officeart/2005/8/layout/process3"/>
    <dgm:cxn modelId="{90DE196E-14D1-4035-B20C-D6855934C3E1}" srcId="{D25A46DB-E2A0-4F0D-B4FA-E48B534B74AA}" destId="{E42B0945-B0FF-45BC-87E8-F94300D4905D}" srcOrd="1" destOrd="0" parTransId="{4F8BD477-0792-45B4-9544-70B698D37721}" sibTransId="{9A31439F-9F3B-4E71-AE37-125BA984311C}"/>
    <dgm:cxn modelId="{A2962A6E-A58E-456F-B65E-C19721994AA8}" type="presOf" srcId="{15C2BBD1-5857-4B92-8DFC-F82203C772DB}" destId="{C3EDFA08-260A-4D1F-A08F-582EB727A1A5}" srcOrd="0" destOrd="0" presId="urn:microsoft.com/office/officeart/2005/8/layout/process3"/>
    <dgm:cxn modelId="{01B47A6F-BA38-4274-9D95-65292186FD47}" srcId="{04FA34F9-08B6-4744-8881-411C108F6679}" destId="{D41C47B5-ABA7-4305-BC80-C58AD14E11E3}" srcOrd="1" destOrd="0" parTransId="{D5C92E1B-6F7A-4DD2-BDD5-9681F952723B}" sibTransId="{ED4184CF-FFAB-4D08-9566-02592D04A0FF}"/>
    <dgm:cxn modelId="{50318A6F-016D-453B-B882-D8B700C3799D}" type="presOf" srcId="{37711EC3-769F-4B9F-9FF6-75EF36F5CAC3}" destId="{6CBF1D12-6DFD-4725-B05C-D565B6FB0175}" srcOrd="0" destOrd="0" presId="urn:microsoft.com/office/officeart/2005/8/layout/process3"/>
    <dgm:cxn modelId="{3E251E53-BF1D-4000-8E4E-672164B4F0B7}" type="presOf" srcId="{CAFC97E3-C846-4C71-99B2-9588D6E3F83F}" destId="{EB8F7A33-1BDC-4530-96E5-87D51880733D}" srcOrd="0" destOrd="0" presId="urn:microsoft.com/office/officeart/2005/8/layout/process3"/>
    <dgm:cxn modelId="{F0CDFC56-414F-4E8D-AD9A-A281EE893C61}" srcId="{04FA34F9-08B6-4744-8881-411C108F6679}" destId="{4F5C6FBC-3591-47C0-971D-A2EE95BEABDA}" srcOrd="3" destOrd="0" parTransId="{CC5185D9-63D4-418D-A3C6-C292FCA8096F}" sibTransId="{89E41CCF-9117-49A3-9763-FDB9A98AEE1B}"/>
    <dgm:cxn modelId="{CCD55D58-E03E-4BD9-B5A3-19B5472FC0A9}" srcId="{D25A46DB-E2A0-4F0D-B4FA-E48B534B74AA}" destId="{154F4DCB-3A09-4651-A3AE-6E9EB683EAFC}" srcOrd="2" destOrd="0" parTransId="{7677D07D-B71A-4F86-8A4F-C048C42F0F7B}" sibTransId="{40D36483-4CBF-4D5F-8130-1B78D38A32C0}"/>
    <dgm:cxn modelId="{69089F7B-7DB2-4CCD-AC14-8F0425BD8514}" srcId="{37711EC3-769F-4B9F-9FF6-75EF36F5CAC3}" destId="{3E277D6A-DAE5-4061-A3ED-B20AEBEC0DE0}" srcOrd="3" destOrd="0" parTransId="{17E8AE05-1888-4F39-B957-4BE26802C5A6}" sibTransId="{474B997D-3D2B-480F-ADF1-1A0E8E28C7D8}"/>
    <dgm:cxn modelId="{6EAD057C-59D7-45F6-8FCE-F2802FBBCB52}" type="presOf" srcId="{1A7F22C2-3F8C-41E5-B10B-691DC0D87300}" destId="{88C1DE9D-4034-43DA-91BF-4892B5948DBE}" srcOrd="0" destOrd="2" presId="urn:microsoft.com/office/officeart/2005/8/layout/process3"/>
    <dgm:cxn modelId="{C9F5057F-1911-43C3-9FBE-B39EC2A73349}" type="presOf" srcId="{D25A46DB-E2A0-4F0D-B4FA-E48B534B74AA}" destId="{75CCCDE8-F38F-4F23-A093-9D5E7F13B41B}" srcOrd="0" destOrd="0" presId="urn:microsoft.com/office/officeart/2005/8/layout/process3"/>
    <dgm:cxn modelId="{8D388981-B7B1-4294-927C-C1ABD678BE4A}" type="presOf" srcId="{C8C942A0-2D8A-45E0-BDE6-59779D02DE5F}" destId="{7CBD877D-5C25-4DFD-820A-EEABCA67F6E4}" srcOrd="0" destOrd="1" presId="urn:microsoft.com/office/officeart/2005/8/layout/process3"/>
    <dgm:cxn modelId="{C142CE81-B188-4E29-99DA-F751E4842ABA}" type="presOf" srcId="{013AFA43-AD96-474E-9B7E-70109F850119}" destId="{88C1DE9D-4034-43DA-91BF-4892B5948DBE}" srcOrd="0" destOrd="0" presId="urn:microsoft.com/office/officeart/2005/8/layout/process3"/>
    <dgm:cxn modelId="{75D28084-2F13-45EF-91B8-FD8B11DB9F9F}" type="presOf" srcId="{2253948A-BD03-4972-B51D-BD20F6A946C7}" destId="{A346AFF5-1F11-4EA0-9F5F-9100A067E48D}" srcOrd="1" destOrd="0" presId="urn:microsoft.com/office/officeart/2005/8/layout/process3"/>
    <dgm:cxn modelId="{7271BE87-573E-448A-A87B-485FF502F2C7}" type="presOf" srcId="{3E277D6A-DAE5-4061-A3ED-B20AEBEC0DE0}" destId="{6AE295C6-6B0C-40EC-AD7D-301BA8F69BD5}" srcOrd="0" destOrd="0" presId="urn:microsoft.com/office/officeart/2005/8/layout/process3"/>
    <dgm:cxn modelId="{1DA09191-8FE7-46C2-A2C3-F50926116265}" srcId="{90CD66C3-EE6B-4004-A12C-5E22053F496D}" destId="{821AED58-B2E5-49D7-A89C-A904A1B3FACD}" srcOrd="2" destOrd="0" parTransId="{2183F5DA-B858-433F-B5D5-A42A9679A63D}" sibTransId="{F0934A96-EE84-4E6C-9CDD-4AF9316CB857}"/>
    <dgm:cxn modelId="{14EF5795-02A0-411F-93FB-10C2CD376914}" srcId="{90CD66C3-EE6B-4004-A12C-5E22053F496D}" destId="{CA9F5C50-E87F-40F1-9359-77927E351756}" srcOrd="0" destOrd="0" parTransId="{348642D0-CE46-4FCA-9251-C5355B4963D2}" sibTransId="{8102AF63-FB17-485B-AA61-09CF2681821B}"/>
    <dgm:cxn modelId="{28313C96-02EE-422A-B76C-2012DDF3C5B1}" type="presOf" srcId="{D41C47B5-ABA7-4305-BC80-C58AD14E11E3}" destId="{C3EDFA08-260A-4D1F-A08F-582EB727A1A5}" srcOrd="0" destOrd="1" presId="urn:microsoft.com/office/officeart/2005/8/layout/process3"/>
    <dgm:cxn modelId="{C5114698-179B-42F5-AE01-D61301B13C21}" type="presOf" srcId="{154F4DCB-3A09-4651-A3AE-6E9EB683EAFC}" destId="{B022F411-147F-4F78-9DC5-153F4293E170}" srcOrd="0" destOrd="2" presId="urn:microsoft.com/office/officeart/2005/8/layout/process3"/>
    <dgm:cxn modelId="{211C92A0-B2D6-4D24-B6E8-E68DD7A40592}" type="presOf" srcId="{90CD66C3-EE6B-4004-A12C-5E22053F496D}" destId="{9C83C107-AECA-4C07-9BE0-3F1213C5469E}" srcOrd="1" destOrd="0" presId="urn:microsoft.com/office/officeart/2005/8/layout/process3"/>
    <dgm:cxn modelId="{EE0EB9A3-956B-44B1-A023-61AB70A93B3A}" type="presOf" srcId="{1A91AAE8-3622-4390-8873-0A31799E5810}" destId="{C3EDFA08-260A-4D1F-A08F-582EB727A1A5}" srcOrd="0" destOrd="2" presId="urn:microsoft.com/office/officeart/2005/8/layout/process3"/>
    <dgm:cxn modelId="{B9B64BA8-CF29-4EC3-B992-659C214C78B6}" type="presOf" srcId="{D25A46DB-E2A0-4F0D-B4FA-E48B534B74AA}" destId="{73A59147-0723-43AB-B9DF-8B1435B8F07D}" srcOrd="1" destOrd="0" presId="urn:microsoft.com/office/officeart/2005/8/layout/process3"/>
    <dgm:cxn modelId="{BBA92EB6-E752-48E7-A99E-74F6BF59D405}" type="presOf" srcId="{4F5C6FBC-3591-47C0-971D-A2EE95BEABDA}" destId="{C3EDFA08-260A-4D1F-A08F-582EB727A1A5}" srcOrd="0" destOrd="3" presId="urn:microsoft.com/office/officeart/2005/8/layout/process3"/>
    <dgm:cxn modelId="{BC6F56B8-0E59-4DA5-B9AD-AF86D2CA795B}" type="presOf" srcId="{CA9F5C50-E87F-40F1-9359-77927E351756}" destId="{7CBD877D-5C25-4DFD-820A-EEABCA67F6E4}" srcOrd="0" destOrd="0" presId="urn:microsoft.com/office/officeart/2005/8/layout/process3"/>
    <dgm:cxn modelId="{073AFAB9-48A2-4848-B0E3-EF8EC601413F}" type="presOf" srcId="{768B5DF5-9F81-47FA-AA6D-03FBA23F68A5}" destId="{7188054A-F354-4C1B-ACF6-120DE9D90FF0}" srcOrd="0" destOrd="0" presId="urn:microsoft.com/office/officeart/2005/8/layout/process3"/>
    <dgm:cxn modelId="{2F1D21BA-C6A5-49E3-B57D-69C2BC374C5F}" srcId="{90CD66C3-EE6B-4004-A12C-5E22053F496D}" destId="{C8C942A0-2D8A-45E0-BDE6-59779D02DE5F}" srcOrd="1" destOrd="0" parTransId="{1A520AB3-BBD4-4434-87F0-366E60B517A0}" sibTransId="{FD60D828-B9CA-43D0-A7B5-2D38CAF09D62}"/>
    <dgm:cxn modelId="{E08234BC-B3C6-453B-ACE1-7A2C834724B8}" type="presOf" srcId="{C9782630-7192-4B98-9CC0-025F6ACAFAD1}" destId="{B022F411-147F-4F78-9DC5-153F4293E170}" srcOrd="0" destOrd="0" presId="urn:microsoft.com/office/officeart/2005/8/layout/process3"/>
    <dgm:cxn modelId="{2DEFBAC9-132B-4FAF-98A9-E5A804189028}" type="presOf" srcId="{E42B0945-B0FF-45BC-87E8-F94300D4905D}" destId="{B022F411-147F-4F78-9DC5-153F4293E170}" srcOrd="0" destOrd="1" presId="urn:microsoft.com/office/officeart/2005/8/layout/process3"/>
    <dgm:cxn modelId="{1E68A9CC-9B0F-4E5D-B6EE-1488C4EAB24B}" srcId="{04FA34F9-08B6-4744-8881-411C108F6679}" destId="{1A91AAE8-3622-4390-8873-0A31799E5810}" srcOrd="2" destOrd="0" parTransId="{50DBA87D-F78C-49CA-8BAD-39547BF7D136}" sibTransId="{21704F42-A1B4-45B3-931F-A2514DB5BF19}"/>
    <dgm:cxn modelId="{38C207CF-3609-4B1F-8D3D-6E752DAD097D}" srcId="{B1CF33EE-D7D7-4DDD-833E-04A70A050954}" destId="{1A7F22C2-3F8C-41E5-B10B-691DC0D87300}" srcOrd="2" destOrd="0" parTransId="{6D52F784-4A1E-4659-8E2F-26FE414543E3}" sibTransId="{A5F8B99C-0094-498D-9563-9874169E2E36}"/>
    <dgm:cxn modelId="{A96D47D1-5D4A-4E38-8B62-F08EEC6AC2E2}" type="presOf" srcId="{CAFC97E3-C846-4C71-99B2-9588D6E3F83F}" destId="{0CB3C755-19DD-4D17-9CF1-8957214F2C54}" srcOrd="1" destOrd="0" presId="urn:microsoft.com/office/officeart/2005/8/layout/process3"/>
    <dgm:cxn modelId="{AF7BA3D6-F0C6-4040-9F00-C236BF73C523}" srcId="{D25A46DB-E2A0-4F0D-B4FA-E48B534B74AA}" destId="{74AE0A4E-5A89-4372-8306-311E98DAEE4F}" srcOrd="3" destOrd="0" parTransId="{55698025-7426-4009-BF26-E46E909410EA}" sibTransId="{450194B1-AE08-47D8-B0C9-B66B8688B43C}"/>
    <dgm:cxn modelId="{897EB0DA-1900-43BC-819B-FF4745A54B17}" type="presOf" srcId="{90CD66C3-EE6B-4004-A12C-5E22053F496D}" destId="{1E97E3E3-B59C-464D-B9DE-5FB69B2D2BCA}" srcOrd="0" destOrd="0" presId="urn:microsoft.com/office/officeart/2005/8/layout/process3"/>
    <dgm:cxn modelId="{24B092DB-ED28-4840-A964-56E08120751D}" type="presOf" srcId="{716DA8AD-A779-4CEB-8BBC-3A4A9DD3D94B}" destId="{60254819-57AA-4234-BA11-E4959C19206C}" srcOrd="1" destOrd="0" presId="urn:microsoft.com/office/officeart/2005/8/layout/process3"/>
    <dgm:cxn modelId="{298F7CE3-D52A-4340-AA43-8BD26C2548A7}" type="presOf" srcId="{B1CF33EE-D7D7-4DDD-833E-04A70A050954}" destId="{51BD3845-71CE-4A4B-92A7-2A441431BE70}" srcOrd="0" destOrd="0" presId="urn:microsoft.com/office/officeart/2005/8/layout/process3"/>
    <dgm:cxn modelId="{825B34E7-1B83-4EE1-8EF7-BEFA4C2C0044}" type="presOf" srcId="{B1CF33EE-D7D7-4DDD-833E-04A70A050954}" destId="{2FC8D491-2EC3-45DA-A360-E38FF3DECE62}" srcOrd="1" destOrd="0" presId="urn:microsoft.com/office/officeart/2005/8/layout/process3"/>
    <dgm:cxn modelId="{02703CED-C030-4B41-BB8B-441F830A9A2F}" type="presOf" srcId="{74AE0A4E-5A89-4372-8306-311E98DAEE4F}" destId="{B022F411-147F-4F78-9DC5-153F4293E170}" srcOrd="0" destOrd="3" presId="urn:microsoft.com/office/officeart/2005/8/layout/process3"/>
    <dgm:cxn modelId="{8E62DBF7-65EE-4D8A-B59F-D954BAE34C42}" srcId="{37711EC3-769F-4B9F-9FF6-75EF36F5CAC3}" destId="{D25A46DB-E2A0-4F0D-B4FA-E48B534B74AA}" srcOrd="0" destOrd="0" parTransId="{5DC4DD08-92D5-4FE3-8E9A-DBD579202853}" sibTransId="{2253948A-BD03-4972-B51D-BD20F6A946C7}"/>
    <dgm:cxn modelId="{309641FB-4E0C-491B-9520-3381806AA635}" type="presOf" srcId="{3E277D6A-DAE5-4061-A3ED-B20AEBEC0DE0}" destId="{FC843FFE-7EDA-4AC2-8EFD-A3D58D825C2F}" srcOrd="1" destOrd="0" presId="urn:microsoft.com/office/officeart/2005/8/layout/process3"/>
    <dgm:cxn modelId="{0EEB70FE-3068-449C-AB4A-90370E4A9414}" srcId="{3E277D6A-DAE5-4061-A3ED-B20AEBEC0DE0}" destId="{768B5DF5-9F81-47FA-AA6D-03FBA23F68A5}" srcOrd="0" destOrd="0" parTransId="{6F84519C-31DC-40C9-8FED-071EAB40D381}" sibTransId="{9FB05DE3-3640-4FF5-9DA7-E07F2DC458EA}"/>
    <dgm:cxn modelId="{F177F62D-1BD0-4899-AA5F-1714A810EF54}" type="presParOf" srcId="{6CBF1D12-6DFD-4725-B05C-D565B6FB0175}" destId="{00044535-8D2B-492E-884A-40435BDC029D}" srcOrd="0" destOrd="0" presId="urn:microsoft.com/office/officeart/2005/8/layout/process3"/>
    <dgm:cxn modelId="{F46B20FA-9646-4A26-95B2-20D7F545D9A1}" type="presParOf" srcId="{00044535-8D2B-492E-884A-40435BDC029D}" destId="{75CCCDE8-F38F-4F23-A093-9D5E7F13B41B}" srcOrd="0" destOrd="0" presId="urn:microsoft.com/office/officeart/2005/8/layout/process3"/>
    <dgm:cxn modelId="{8DA0C0B5-FD59-41F8-9D5F-7D08DB9295D7}" type="presParOf" srcId="{00044535-8D2B-492E-884A-40435BDC029D}" destId="{73A59147-0723-43AB-B9DF-8B1435B8F07D}" srcOrd="1" destOrd="0" presId="urn:microsoft.com/office/officeart/2005/8/layout/process3"/>
    <dgm:cxn modelId="{EAA1AED3-0C07-42C8-8201-222356B55552}" type="presParOf" srcId="{00044535-8D2B-492E-884A-40435BDC029D}" destId="{B022F411-147F-4F78-9DC5-153F4293E170}" srcOrd="2" destOrd="0" presId="urn:microsoft.com/office/officeart/2005/8/layout/process3"/>
    <dgm:cxn modelId="{84E1498B-8F4C-47DB-8CA2-7BE31914260F}" type="presParOf" srcId="{6CBF1D12-6DFD-4725-B05C-D565B6FB0175}" destId="{E2B96545-C5CF-4FB8-BE31-2E032239C7B1}" srcOrd="1" destOrd="0" presId="urn:microsoft.com/office/officeart/2005/8/layout/process3"/>
    <dgm:cxn modelId="{DFB7C88B-C9A3-4DD5-9EBD-F34C62E3C638}" type="presParOf" srcId="{E2B96545-C5CF-4FB8-BE31-2E032239C7B1}" destId="{A346AFF5-1F11-4EA0-9F5F-9100A067E48D}" srcOrd="0" destOrd="0" presId="urn:microsoft.com/office/officeart/2005/8/layout/process3"/>
    <dgm:cxn modelId="{CEEEB50B-EC47-4D8A-9AA1-8BA1C39952B7}" type="presParOf" srcId="{6CBF1D12-6DFD-4725-B05C-D565B6FB0175}" destId="{B6F3DE9A-BD0B-4533-BDC1-6DB831AE1AB5}" srcOrd="2" destOrd="0" presId="urn:microsoft.com/office/officeart/2005/8/layout/process3"/>
    <dgm:cxn modelId="{F8D056FC-6822-4452-88E0-F31F783D302B}" type="presParOf" srcId="{B6F3DE9A-BD0B-4533-BDC1-6DB831AE1AB5}" destId="{B75638A8-2DC1-43A4-9519-E054A865A830}" srcOrd="0" destOrd="0" presId="urn:microsoft.com/office/officeart/2005/8/layout/process3"/>
    <dgm:cxn modelId="{DE0AC26D-5804-4960-8E85-9362E7A0B266}" type="presParOf" srcId="{B6F3DE9A-BD0B-4533-BDC1-6DB831AE1AB5}" destId="{18632929-C0E8-4EC7-ACAF-D191271362DA}" srcOrd="1" destOrd="0" presId="urn:microsoft.com/office/officeart/2005/8/layout/process3"/>
    <dgm:cxn modelId="{BE6601E9-9D52-4135-AE46-18933970C9FC}" type="presParOf" srcId="{B6F3DE9A-BD0B-4533-BDC1-6DB831AE1AB5}" destId="{C3EDFA08-260A-4D1F-A08F-582EB727A1A5}" srcOrd="2" destOrd="0" presId="urn:microsoft.com/office/officeart/2005/8/layout/process3"/>
    <dgm:cxn modelId="{086EA0E7-F356-47F1-ABC7-E9A443607384}" type="presParOf" srcId="{6CBF1D12-6DFD-4725-B05C-D565B6FB0175}" destId="{EB8F7A33-1BDC-4530-96E5-87D51880733D}" srcOrd="3" destOrd="0" presId="urn:microsoft.com/office/officeart/2005/8/layout/process3"/>
    <dgm:cxn modelId="{935AFFF3-3080-462C-BD53-5DC89605BE42}" type="presParOf" srcId="{EB8F7A33-1BDC-4530-96E5-87D51880733D}" destId="{0CB3C755-19DD-4D17-9CF1-8957214F2C54}" srcOrd="0" destOrd="0" presId="urn:microsoft.com/office/officeart/2005/8/layout/process3"/>
    <dgm:cxn modelId="{42A2A2E2-5F8D-4C52-BB86-612FA18E8A3C}" type="presParOf" srcId="{6CBF1D12-6DFD-4725-B05C-D565B6FB0175}" destId="{71E5C27F-B698-4DCF-A202-2CE1D0AF78EF}" srcOrd="4" destOrd="0" presId="urn:microsoft.com/office/officeart/2005/8/layout/process3"/>
    <dgm:cxn modelId="{56C55D94-F110-4735-BAD0-0C3FC9007DB0}" type="presParOf" srcId="{71E5C27F-B698-4DCF-A202-2CE1D0AF78EF}" destId="{51BD3845-71CE-4A4B-92A7-2A441431BE70}" srcOrd="0" destOrd="0" presId="urn:microsoft.com/office/officeart/2005/8/layout/process3"/>
    <dgm:cxn modelId="{30714C2C-C4D2-42B2-AF7C-BEC0A0A9453E}" type="presParOf" srcId="{71E5C27F-B698-4DCF-A202-2CE1D0AF78EF}" destId="{2FC8D491-2EC3-45DA-A360-E38FF3DECE62}" srcOrd="1" destOrd="0" presId="urn:microsoft.com/office/officeart/2005/8/layout/process3"/>
    <dgm:cxn modelId="{7BF8314B-96AC-4F9A-87AE-068E2606FF6E}" type="presParOf" srcId="{71E5C27F-B698-4DCF-A202-2CE1D0AF78EF}" destId="{88C1DE9D-4034-43DA-91BF-4892B5948DBE}" srcOrd="2" destOrd="0" presId="urn:microsoft.com/office/officeart/2005/8/layout/process3"/>
    <dgm:cxn modelId="{50695299-917A-4610-BEA0-855C4587050E}" type="presParOf" srcId="{6CBF1D12-6DFD-4725-B05C-D565B6FB0175}" destId="{5E24F6AD-846A-4BD5-90B1-3921FBFFC2CB}" srcOrd="5" destOrd="0" presId="urn:microsoft.com/office/officeart/2005/8/layout/process3"/>
    <dgm:cxn modelId="{9DD12CF2-B417-47B9-A132-CB75CB864E22}" type="presParOf" srcId="{5E24F6AD-846A-4BD5-90B1-3921FBFFC2CB}" destId="{60254819-57AA-4234-BA11-E4959C19206C}" srcOrd="0" destOrd="0" presId="urn:microsoft.com/office/officeart/2005/8/layout/process3"/>
    <dgm:cxn modelId="{6439C400-9445-4990-B4F1-72DBE1DA551F}" type="presParOf" srcId="{6CBF1D12-6DFD-4725-B05C-D565B6FB0175}" destId="{7316B665-39DF-4829-A818-4F219691EB33}" srcOrd="6" destOrd="0" presId="urn:microsoft.com/office/officeart/2005/8/layout/process3"/>
    <dgm:cxn modelId="{B2AE9709-21E3-4D29-8382-B97E090C14D1}" type="presParOf" srcId="{7316B665-39DF-4829-A818-4F219691EB33}" destId="{6AE295C6-6B0C-40EC-AD7D-301BA8F69BD5}" srcOrd="0" destOrd="0" presId="urn:microsoft.com/office/officeart/2005/8/layout/process3"/>
    <dgm:cxn modelId="{97B3DFC8-C2A8-440E-9A6A-EAAD2FF1418B}" type="presParOf" srcId="{7316B665-39DF-4829-A818-4F219691EB33}" destId="{FC843FFE-7EDA-4AC2-8EFD-A3D58D825C2F}" srcOrd="1" destOrd="0" presId="urn:microsoft.com/office/officeart/2005/8/layout/process3"/>
    <dgm:cxn modelId="{0753F8B9-78C2-404C-9AC9-019BCEDCADD2}" type="presParOf" srcId="{7316B665-39DF-4829-A818-4F219691EB33}" destId="{7188054A-F354-4C1B-ACF6-120DE9D90FF0}" srcOrd="2" destOrd="0" presId="urn:microsoft.com/office/officeart/2005/8/layout/process3"/>
    <dgm:cxn modelId="{2404329F-83CA-4EF6-97FA-F64BF48F2B68}" type="presParOf" srcId="{6CBF1D12-6DFD-4725-B05C-D565B6FB0175}" destId="{675479C5-776D-40A1-8C3C-A7ADA9DD4F0B}" srcOrd="7" destOrd="0" presId="urn:microsoft.com/office/officeart/2005/8/layout/process3"/>
    <dgm:cxn modelId="{A73919D6-D646-47F3-AEB3-249C7BDCA953}" type="presParOf" srcId="{675479C5-776D-40A1-8C3C-A7ADA9DD4F0B}" destId="{B0F2AFDC-CE35-4360-BF85-8F2539FC3A0F}" srcOrd="0" destOrd="0" presId="urn:microsoft.com/office/officeart/2005/8/layout/process3"/>
    <dgm:cxn modelId="{B15C782B-2B49-4E15-9A30-FAE43DCF3ECD}" type="presParOf" srcId="{6CBF1D12-6DFD-4725-B05C-D565B6FB0175}" destId="{E924088D-A127-47A3-9D79-DE503AB22438}" srcOrd="8" destOrd="0" presId="urn:microsoft.com/office/officeart/2005/8/layout/process3"/>
    <dgm:cxn modelId="{FD12AC56-07B5-44F9-90E2-75D60D2D854C}" type="presParOf" srcId="{E924088D-A127-47A3-9D79-DE503AB22438}" destId="{1E97E3E3-B59C-464D-B9DE-5FB69B2D2BCA}" srcOrd="0" destOrd="0" presId="urn:microsoft.com/office/officeart/2005/8/layout/process3"/>
    <dgm:cxn modelId="{084A4AA9-A8B4-46A8-9AE3-87B502204652}" type="presParOf" srcId="{E924088D-A127-47A3-9D79-DE503AB22438}" destId="{9C83C107-AECA-4C07-9BE0-3F1213C5469E}" srcOrd="1" destOrd="0" presId="urn:microsoft.com/office/officeart/2005/8/layout/process3"/>
    <dgm:cxn modelId="{C8E54C31-17F9-44A7-9304-142114136E0F}" type="presParOf" srcId="{E924088D-A127-47A3-9D79-DE503AB22438}" destId="{7CBD877D-5C25-4DFD-820A-EEABCA67F6E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59147-0723-43AB-B9DF-8B1435B8F07D}">
      <dsp:nvSpPr>
        <dsp:cNvPr id="0" name=""/>
        <dsp:cNvSpPr/>
      </dsp:nvSpPr>
      <dsp:spPr>
        <a:xfrm>
          <a:off x="5977" y="594029"/>
          <a:ext cx="1348701" cy="604800"/>
        </a:xfrm>
        <a:prstGeom prst="roundRect">
          <a:avLst>
            <a:gd name="adj" fmla="val 10000"/>
          </a:avLst>
        </a:prstGeom>
        <a:solidFill>
          <a:srgbClr val="15254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Stage 1</a:t>
          </a:r>
        </a:p>
      </dsp:txBody>
      <dsp:txXfrm>
        <a:off x="5977" y="594029"/>
        <a:ext cx="1348701" cy="403200"/>
      </dsp:txXfrm>
    </dsp:sp>
    <dsp:sp modelId="{B022F411-147F-4F78-9DC5-153F4293E170}">
      <dsp:nvSpPr>
        <dsp:cNvPr id="0" name=""/>
        <dsp:cNvSpPr/>
      </dsp:nvSpPr>
      <dsp:spPr>
        <a:xfrm>
          <a:off x="282217" y="997230"/>
          <a:ext cx="1348701" cy="2910600"/>
        </a:xfrm>
        <a:prstGeom prst="roundRect">
          <a:avLst>
            <a:gd name="adj" fmla="val 10000"/>
          </a:avLst>
        </a:prstGeom>
        <a:solidFill>
          <a:schemeClr val="tx2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latin typeface="Arial" panose="020B0604020202020204" pitchFamily="34" charset="0"/>
              <a:cs typeface="Arial" panose="020B0604020202020204" pitchFamily="34" charset="0"/>
            </a:rPr>
            <a:t>Mid-November - Mid-January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Rapport building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Induction webinar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latin typeface="Arial" panose="020B0604020202020204" pitchFamily="34" charset="0"/>
              <a:cs typeface="Arial" panose="020B0604020202020204" pitchFamily="34" charset="0"/>
            </a:rPr>
            <a:t>First pulse survey</a:t>
          </a:r>
        </a:p>
      </dsp:txBody>
      <dsp:txXfrm>
        <a:off x="321719" y="1036732"/>
        <a:ext cx="1269697" cy="2831596"/>
      </dsp:txXfrm>
    </dsp:sp>
    <dsp:sp modelId="{E2B96545-C5CF-4FB8-BE31-2E032239C7B1}">
      <dsp:nvSpPr>
        <dsp:cNvPr id="0" name=""/>
        <dsp:cNvSpPr/>
      </dsp:nvSpPr>
      <dsp:spPr>
        <a:xfrm>
          <a:off x="1559136" y="627736"/>
          <a:ext cx="433451" cy="3357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59136" y="694893"/>
        <a:ext cx="332715" cy="201473"/>
      </dsp:txXfrm>
    </dsp:sp>
    <dsp:sp modelId="{18632929-C0E8-4EC7-ACAF-D191271362DA}">
      <dsp:nvSpPr>
        <dsp:cNvPr id="0" name=""/>
        <dsp:cNvSpPr/>
      </dsp:nvSpPr>
      <dsp:spPr>
        <a:xfrm>
          <a:off x="2172511" y="594029"/>
          <a:ext cx="1348701" cy="604800"/>
        </a:xfrm>
        <a:prstGeom prst="roundRect">
          <a:avLst>
            <a:gd name="adj" fmla="val 10000"/>
          </a:avLst>
        </a:prstGeom>
        <a:solidFill>
          <a:srgbClr val="1F37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Stage 2</a:t>
          </a:r>
        </a:p>
      </dsp:txBody>
      <dsp:txXfrm>
        <a:off x="2172511" y="594029"/>
        <a:ext cx="1348701" cy="403200"/>
      </dsp:txXfrm>
    </dsp:sp>
    <dsp:sp modelId="{C3EDFA08-260A-4D1F-A08F-582EB727A1A5}">
      <dsp:nvSpPr>
        <dsp:cNvPr id="0" name=""/>
        <dsp:cNvSpPr/>
      </dsp:nvSpPr>
      <dsp:spPr>
        <a:xfrm>
          <a:off x="2448751" y="997230"/>
          <a:ext cx="1348701" cy="2910600"/>
        </a:xfrm>
        <a:prstGeom prst="roundRect">
          <a:avLst>
            <a:gd name="adj" fmla="val 10000"/>
          </a:avLst>
        </a:prstGeom>
        <a:solidFill>
          <a:srgbClr val="FFFFFF">
            <a:alpha val="90000"/>
          </a:srgbClr>
        </a:solidFill>
        <a:ln w="25400" cap="flat" cmpd="sng" algn="ctr">
          <a:solidFill>
            <a:srgbClr val="00756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kern="1200" dirty="0">
              <a:latin typeface="Arial" panose="020B0604020202020204" pitchFamily="34" charset="0"/>
              <a:cs typeface="Arial" panose="020B0604020202020204" pitchFamily="34" charset="0"/>
            </a:rPr>
            <a:t>Mid-January - March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Achieve a short-term goal or learning objective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Second pulse survey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Virtual </a:t>
          </a:r>
          <a:r>
            <a:rPr lang="en-GB" sz="1500" kern="1200" dirty="0">
              <a:solidFill>
                <a:srgbClr val="002B7F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meet-up</a:t>
          </a:r>
        </a:p>
      </dsp:txBody>
      <dsp:txXfrm>
        <a:off x="2488253" y="1036732"/>
        <a:ext cx="1269697" cy="2831596"/>
      </dsp:txXfrm>
    </dsp:sp>
    <dsp:sp modelId="{EB8F7A33-1BDC-4530-96E5-87D51880733D}">
      <dsp:nvSpPr>
        <dsp:cNvPr id="0" name=""/>
        <dsp:cNvSpPr/>
      </dsp:nvSpPr>
      <dsp:spPr>
        <a:xfrm>
          <a:off x="3725670" y="627736"/>
          <a:ext cx="433451" cy="3357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25670" y="694893"/>
        <a:ext cx="332715" cy="201473"/>
      </dsp:txXfrm>
    </dsp:sp>
    <dsp:sp modelId="{2FC8D491-2EC3-45DA-A360-E38FF3DECE62}">
      <dsp:nvSpPr>
        <dsp:cNvPr id="0" name=""/>
        <dsp:cNvSpPr/>
      </dsp:nvSpPr>
      <dsp:spPr>
        <a:xfrm>
          <a:off x="4339045" y="594029"/>
          <a:ext cx="1348701" cy="604800"/>
        </a:xfrm>
        <a:prstGeom prst="roundRect">
          <a:avLst>
            <a:gd name="adj" fmla="val 10000"/>
          </a:avLst>
        </a:prstGeom>
        <a:solidFill>
          <a:srgbClr val="3864B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Stage 3</a:t>
          </a:r>
        </a:p>
      </dsp:txBody>
      <dsp:txXfrm>
        <a:off x="4339045" y="594029"/>
        <a:ext cx="1348701" cy="403200"/>
      </dsp:txXfrm>
    </dsp:sp>
    <dsp:sp modelId="{88C1DE9D-4034-43DA-91BF-4892B5948DBE}">
      <dsp:nvSpPr>
        <dsp:cNvPr id="0" name=""/>
        <dsp:cNvSpPr/>
      </dsp:nvSpPr>
      <dsp:spPr>
        <a:xfrm>
          <a:off x="4615285" y="997230"/>
          <a:ext cx="1348701" cy="2910600"/>
        </a:xfrm>
        <a:prstGeom prst="roundRect">
          <a:avLst>
            <a:gd name="adj" fmla="val 10000"/>
          </a:avLst>
        </a:prstGeom>
        <a:solidFill>
          <a:schemeClr val="tx2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latin typeface="Arial" panose="020B0604020202020204" pitchFamily="34" charset="0"/>
              <a:cs typeface="Arial" panose="020B0604020202020204" pitchFamily="34" charset="0"/>
            </a:rPr>
            <a:t>April - June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latin typeface="Arial" panose="020B0604020202020204" pitchFamily="34" charset="0"/>
              <a:cs typeface="Arial" panose="020B0604020202020204" pitchFamily="34" charset="0"/>
            </a:rPr>
            <a:t>Review remaining goals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latin typeface="Arial" panose="020B0604020202020204" pitchFamily="34" charset="0"/>
              <a:cs typeface="Arial" panose="020B0604020202020204" pitchFamily="34" charset="0"/>
            </a:rPr>
            <a:t>Virtual meet-up</a:t>
          </a:r>
        </a:p>
      </dsp:txBody>
      <dsp:txXfrm>
        <a:off x="4654787" y="1036732"/>
        <a:ext cx="1269697" cy="2831596"/>
      </dsp:txXfrm>
    </dsp:sp>
    <dsp:sp modelId="{5E24F6AD-846A-4BD5-90B1-3921FBFFC2CB}">
      <dsp:nvSpPr>
        <dsp:cNvPr id="0" name=""/>
        <dsp:cNvSpPr/>
      </dsp:nvSpPr>
      <dsp:spPr>
        <a:xfrm>
          <a:off x="5892204" y="627736"/>
          <a:ext cx="433451" cy="3357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92204" y="694893"/>
        <a:ext cx="332715" cy="201473"/>
      </dsp:txXfrm>
    </dsp:sp>
    <dsp:sp modelId="{FC843FFE-7EDA-4AC2-8EFD-A3D58D825C2F}">
      <dsp:nvSpPr>
        <dsp:cNvPr id="0" name=""/>
        <dsp:cNvSpPr/>
      </dsp:nvSpPr>
      <dsp:spPr>
        <a:xfrm>
          <a:off x="6505579" y="594029"/>
          <a:ext cx="1348701" cy="604800"/>
        </a:xfrm>
        <a:prstGeom prst="roundRect">
          <a:avLst>
            <a:gd name="adj" fmla="val 10000"/>
          </a:avLst>
        </a:prstGeom>
        <a:solidFill>
          <a:srgbClr val="5480C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Stage 4</a:t>
          </a:r>
        </a:p>
      </dsp:txBody>
      <dsp:txXfrm>
        <a:off x="6505579" y="594029"/>
        <a:ext cx="1348701" cy="403200"/>
      </dsp:txXfrm>
    </dsp:sp>
    <dsp:sp modelId="{7188054A-F354-4C1B-ACF6-120DE9D90FF0}">
      <dsp:nvSpPr>
        <dsp:cNvPr id="0" name=""/>
        <dsp:cNvSpPr/>
      </dsp:nvSpPr>
      <dsp:spPr>
        <a:xfrm>
          <a:off x="6781819" y="997230"/>
          <a:ext cx="1348701" cy="2910600"/>
        </a:xfrm>
        <a:prstGeom prst="roundRect">
          <a:avLst>
            <a:gd name="adj" fmla="val 10000"/>
          </a:avLst>
        </a:prstGeom>
        <a:solidFill>
          <a:schemeClr val="tx2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latin typeface="Arial" panose="020B0604020202020204" pitchFamily="34" charset="0"/>
              <a:cs typeface="Arial" panose="020B0604020202020204" pitchFamily="34" charset="0"/>
            </a:rPr>
            <a:t>July - September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Prioritise remaining time</a:t>
          </a:r>
        </a:p>
      </dsp:txBody>
      <dsp:txXfrm>
        <a:off x="6821321" y="1036732"/>
        <a:ext cx="1269697" cy="2831596"/>
      </dsp:txXfrm>
    </dsp:sp>
    <dsp:sp modelId="{675479C5-776D-40A1-8C3C-A7ADA9DD4F0B}">
      <dsp:nvSpPr>
        <dsp:cNvPr id="0" name=""/>
        <dsp:cNvSpPr/>
      </dsp:nvSpPr>
      <dsp:spPr>
        <a:xfrm>
          <a:off x="8058738" y="627736"/>
          <a:ext cx="433451" cy="3357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58738" y="694893"/>
        <a:ext cx="332715" cy="201473"/>
      </dsp:txXfrm>
    </dsp:sp>
    <dsp:sp modelId="{9C83C107-AECA-4C07-9BE0-3F1213C5469E}">
      <dsp:nvSpPr>
        <dsp:cNvPr id="0" name=""/>
        <dsp:cNvSpPr/>
      </dsp:nvSpPr>
      <dsp:spPr>
        <a:xfrm>
          <a:off x="8672113" y="594029"/>
          <a:ext cx="1348701" cy="604800"/>
        </a:xfrm>
        <a:prstGeom prst="roundRect">
          <a:avLst>
            <a:gd name="adj" fmla="val 10000"/>
          </a:avLst>
        </a:prstGeom>
        <a:solidFill>
          <a:srgbClr val="8EA9D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Stage 5</a:t>
          </a:r>
        </a:p>
      </dsp:txBody>
      <dsp:txXfrm>
        <a:off x="8672113" y="594029"/>
        <a:ext cx="1348701" cy="403200"/>
      </dsp:txXfrm>
    </dsp:sp>
    <dsp:sp modelId="{7CBD877D-5C25-4DFD-820A-EEABCA67F6E4}">
      <dsp:nvSpPr>
        <dsp:cNvPr id="0" name=""/>
        <dsp:cNvSpPr/>
      </dsp:nvSpPr>
      <dsp:spPr>
        <a:xfrm>
          <a:off x="8948353" y="997230"/>
          <a:ext cx="1348701" cy="2910600"/>
        </a:xfrm>
        <a:prstGeom prst="roundRect">
          <a:avLst>
            <a:gd name="adj" fmla="val 10000"/>
          </a:avLst>
        </a:prstGeom>
        <a:solidFill>
          <a:schemeClr val="tx2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latin typeface="Arial" panose="020B0604020202020204" pitchFamily="34" charset="0"/>
              <a:cs typeface="Arial" panose="020B0604020202020204" pitchFamily="34" charset="0"/>
            </a:rPr>
            <a:t>October - December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latin typeface="Arial" panose="020B0604020202020204" pitchFamily="34" charset="0"/>
              <a:cs typeface="Arial" panose="020B0604020202020204" pitchFamily="34" charset="0"/>
            </a:rPr>
            <a:t>Wrapping up and moving 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latin typeface="Arial" panose="020B0604020202020204" pitchFamily="34" charset="0"/>
              <a:cs typeface="Arial" panose="020B0604020202020204" pitchFamily="34" charset="0"/>
            </a:rPr>
            <a:t>Final feedback survey</a:t>
          </a:r>
        </a:p>
      </dsp:txBody>
      <dsp:txXfrm>
        <a:off x="8987855" y="1036732"/>
        <a:ext cx="1269697" cy="2831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96BB9-F748-AB4A-B66C-E7C803051D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1593215" cy="34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36A729-39A0-9740-B915-DB3F9FA9BC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2082585" y="0"/>
            <a:ext cx="1593215" cy="34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E2C7E-F6C0-1D46-A8B3-B280C0F486E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A3C12-C454-5849-B4B2-293F2C4117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6514508"/>
            <a:ext cx="1593215" cy="3434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C3331-2CDC-4548-8C8F-C153165A22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2082585" y="6514508"/>
            <a:ext cx="1593215" cy="3434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05309-EDAB-FB4F-9624-41E2D27F9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57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1593215" cy="8557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082585" y="0"/>
            <a:ext cx="1593215" cy="8557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9E5AD-816C-2645-B5F4-E5A106B28B4E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278188" y="2132013"/>
            <a:ext cx="10233026" cy="5756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7665" y="8208280"/>
            <a:ext cx="2941320" cy="67158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16200398"/>
            <a:ext cx="1593215" cy="8557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082585" y="16200398"/>
            <a:ext cx="1593215" cy="8557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C9C76-6FE9-484A-9F22-9C48E3DC9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4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278188" y="2132013"/>
            <a:ext cx="10233026" cy="5756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9C76-6FE9-484A-9F22-9C48E3DC96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93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278188" y="2132013"/>
            <a:ext cx="10233026" cy="5756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9C76-6FE9-484A-9F22-9C48E3DC96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85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278188" y="2132013"/>
            <a:ext cx="10233026" cy="5756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9C76-6FE9-484A-9F22-9C48E3DC96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98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278188" y="2132013"/>
            <a:ext cx="10233026" cy="5756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TLP activities have included; professional fellowship programme focussed on the specific topic (Girls’ Education; Clean Energy, Air &amp; Oceans, LGBT+ Rights), ACEF funding, internal staff disability confidence training, disability support package, website and application route accessibility audit, appointing additional agencies for specific application routes.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9C76-6FE9-484A-9F22-9C48E3DC96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6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C15042-9B52-4C19-8432-123612F5B1C6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278188" y="2132013"/>
            <a:ext cx="10233026" cy="5756275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978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278188" y="2132013"/>
            <a:ext cx="10233026" cy="5756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9C76-6FE9-484A-9F22-9C48E3DC96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50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9C76-6FE9-484A-9F22-9C48E3DC96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19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278188" y="2132013"/>
            <a:ext cx="10233026" cy="5756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TLP activities have included; professional fellowship programme focussed on the specific topic (Girls’ Education; Clean Energy, Air &amp; Oceans, LGBT+ Rights), ACEF funding, internal staff disability confidence training, disability support package, website and application route accessibility audit, appointing additional agencies for specific application routes.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9C76-6FE9-484A-9F22-9C48E3DC96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77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278188" y="2132013"/>
            <a:ext cx="10233026" cy="5756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9C76-6FE9-484A-9F22-9C48E3DC96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48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6751" y="2055020"/>
            <a:ext cx="6408000" cy="2387600"/>
          </a:xfrm>
        </p:spPr>
        <p:txBody>
          <a:bodyPr lIns="0" tIns="0" rIns="0" bIns="0" anchor="ctr"/>
          <a:lstStyle>
            <a:lvl1pPr algn="l">
              <a:lnSpc>
                <a:spcPct val="100000"/>
              </a:lnSpc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6751" y="4442620"/>
            <a:ext cx="6408000" cy="16557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Name</a:t>
            </a:r>
            <a:br>
              <a:rPr lang="en-US"/>
            </a:br>
            <a:r>
              <a:rPr lang="en-US"/>
              <a:t>Job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53" b="17848"/>
          <a:stretch/>
        </p:blipFill>
        <p:spPr>
          <a:xfrm>
            <a:off x="6970612" y="1045030"/>
            <a:ext cx="5221389" cy="58129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4" y="666006"/>
            <a:ext cx="3657143" cy="1115429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01DC126-9ED3-4243-BE4B-1EAE665F86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/>
              <a:t>For the lives we can lead</a:t>
            </a:r>
          </a:p>
        </p:txBody>
      </p:sp>
    </p:spTree>
    <p:extLst>
      <p:ext uri="{BB962C8B-B14F-4D97-AF65-F5344CB8AC3E}">
        <p14:creationId xmlns:p14="http://schemas.microsoft.com/office/powerpoint/2010/main" val="4238177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62800"/>
            <a:ext cx="10861200" cy="12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5166" y="1638000"/>
            <a:ext cx="5354639" cy="900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3963" y="2538006"/>
            <a:ext cx="5353200" cy="2872143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49978" y="1638000"/>
            <a:ext cx="5376025" cy="90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3" y="2538006"/>
            <a:ext cx="5353799" cy="2872143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263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56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14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5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7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599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0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0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40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062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6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6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049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99" indent="0">
              <a:buNone/>
              <a:defRPr sz="1333" b="1"/>
            </a:lvl2pPr>
            <a:lvl3pPr marL="609599" indent="0">
              <a:buNone/>
              <a:defRPr sz="1200" b="1"/>
            </a:lvl3pPr>
            <a:lvl4pPr marL="914401" indent="0">
              <a:buNone/>
              <a:defRPr sz="1067" b="1"/>
            </a:lvl4pPr>
            <a:lvl5pPr marL="1219200" indent="0">
              <a:buNone/>
              <a:defRPr sz="1067" b="1"/>
            </a:lvl5pPr>
            <a:lvl6pPr marL="1524001" indent="0">
              <a:buNone/>
              <a:defRPr sz="1067" b="1"/>
            </a:lvl6pPr>
            <a:lvl7pPr marL="1828800" indent="0">
              <a:buNone/>
              <a:defRPr sz="1067" b="1"/>
            </a:lvl7pPr>
            <a:lvl8pPr marL="2133600" indent="0">
              <a:buNone/>
              <a:defRPr sz="1067" b="1"/>
            </a:lvl8pPr>
            <a:lvl9pPr marL="243840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99" indent="0">
              <a:buNone/>
              <a:defRPr sz="1333" b="1"/>
            </a:lvl2pPr>
            <a:lvl3pPr marL="609599" indent="0">
              <a:buNone/>
              <a:defRPr sz="1200" b="1"/>
            </a:lvl3pPr>
            <a:lvl4pPr marL="914401" indent="0">
              <a:buNone/>
              <a:defRPr sz="1067" b="1"/>
            </a:lvl4pPr>
            <a:lvl5pPr marL="1219200" indent="0">
              <a:buNone/>
              <a:defRPr sz="1067" b="1"/>
            </a:lvl5pPr>
            <a:lvl6pPr marL="1524001" indent="0">
              <a:buNone/>
              <a:defRPr sz="1067" b="1"/>
            </a:lvl6pPr>
            <a:lvl7pPr marL="1828800" indent="0">
              <a:buNone/>
              <a:defRPr sz="1067" b="1"/>
            </a:lvl7pPr>
            <a:lvl8pPr marL="2133600" indent="0">
              <a:buNone/>
              <a:defRPr sz="1067" b="1"/>
            </a:lvl8pPr>
            <a:lvl9pPr marL="243840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05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15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39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3" y="182033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2" y="182040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3" y="956740"/>
            <a:ext cx="2005543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799" indent="0">
              <a:buNone/>
              <a:defRPr sz="800"/>
            </a:lvl2pPr>
            <a:lvl3pPr marL="609599" indent="0">
              <a:buNone/>
              <a:defRPr sz="667"/>
            </a:lvl3pPr>
            <a:lvl4pPr marL="914401" indent="0">
              <a:buNone/>
              <a:defRPr sz="600"/>
            </a:lvl4pPr>
            <a:lvl5pPr marL="1219200" indent="0">
              <a:buNone/>
              <a:defRPr sz="600"/>
            </a:lvl5pPr>
            <a:lvl6pPr marL="1524001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83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6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799" indent="0">
              <a:buNone/>
              <a:defRPr sz="1867"/>
            </a:lvl2pPr>
            <a:lvl3pPr marL="609599" indent="0">
              <a:buNone/>
              <a:defRPr sz="1600"/>
            </a:lvl3pPr>
            <a:lvl4pPr marL="914401" indent="0">
              <a:buNone/>
              <a:defRPr sz="1333"/>
            </a:lvl4pPr>
            <a:lvl5pPr marL="1219200" indent="0">
              <a:buNone/>
              <a:defRPr sz="1333"/>
            </a:lvl5pPr>
            <a:lvl6pPr marL="1524001" indent="0">
              <a:buNone/>
              <a:defRPr sz="1333"/>
            </a:lvl6pPr>
            <a:lvl7pPr marL="1828800" indent="0">
              <a:buNone/>
              <a:defRPr sz="1333"/>
            </a:lvl7pPr>
            <a:lvl8pPr marL="2133600" indent="0">
              <a:buNone/>
              <a:defRPr sz="1333"/>
            </a:lvl8pPr>
            <a:lvl9pPr marL="243840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31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799" indent="0">
              <a:buNone/>
              <a:defRPr sz="800"/>
            </a:lvl2pPr>
            <a:lvl3pPr marL="609599" indent="0">
              <a:buNone/>
              <a:defRPr sz="667"/>
            </a:lvl3pPr>
            <a:lvl4pPr marL="914401" indent="0">
              <a:buNone/>
              <a:defRPr sz="600"/>
            </a:lvl4pPr>
            <a:lvl5pPr marL="1219200" indent="0">
              <a:buNone/>
              <a:defRPr sz="600"/>
            </a:lvl5pPr>
            <a:lvl6pPr marL="1524001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0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CF605B-FA69-2241-9EC7-F0D6EFFA73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t="-162" r="68959" b="83"/>
          <a:stretch/>
        </p:blipFill>
        <p:spPr>
          <a:xfrm>
            <a:off x="2594937" y="0"/>
            <a:ext cx="6989427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002635"/>
            <a:ext cx="10861200" cy="2852737"/>
          </a:xfrm>
        </p:spPr>
        <p:txBody>
          <a:bodyPr anchor="ctr"/>
          <a:lstStyle>
            <a:lvl1pPr algn="ctr">
              <a:defRPr sz="6000" b="0"/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A29D45-D020-4142-9E6E-65BC562610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78803" y="5598000"/>
            <a:ext cx="2954295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38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48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8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8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75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62800"/>
            <a:ext cx="4766400" cy="12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6A89C3-5D5E-4D6F-A572-58E1C74478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003" y="1638000"/>
            <a:ext cx="4766399" cy="4680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EBB6FEC-045B-40FE-9BA8-F34975D1EE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6400" y="-1537200"/>
            <a:ext cx="66492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picture, then crop to circle shape</a:t>
            </a:r>
          </a:p>
        </p:txBody>
      </p:sp>
    </p:spTree>
    <p:extLst>
      <p:ext uri="{BB962C8B-B14F-4D97-AF65-F5344CB8AC3E}">
        <p14:creationId xmlns:p14="http://schemas.microsoft.com/office/powerpoint/2010/main" val="837454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F80F6D-C701-4EFA-A442-55F98E418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404" y="5641200"/>
            <a:ext cx="2719737" cy="95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C3BFA4-E727-43AF-8F92-891001CDF3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84"/>
          <a:stretch/>
        </p:blipFill>
        <p:spPr>
          <a:xfrm>
            <a:off x="2928680" y="241833"/>
            <a:ext cx="6600645" cy="6374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002635"/>
            <a:ext cx="10861200" cy="2852737"/>
          </a:xfrm>
        </p:spPr>
        <p:txBody>
          <a:bodyPr anchor="ctr"/>
          <a:lstStyle>
            <a:lvl1pPr algn="ctr">
              <a:defRPr sz="6000" b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‘Quote’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277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62800"/>
            <a:ext cx="10861200" cy="12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5166" y="1638000"/>
            <a:ext cx="5354639" cy="900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3963" y="2538006"/>
            <a:ext cx="5353200" cy="2872143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49978" y="1638000"/>
            <a:ext cx="5376025" cy="90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3" y="2538006"/>
            <a:ext cx="5353799" cy="2872143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479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x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F986765-ECB1-5E47-BCFF-3FFFE29DB60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67239" y="2160000"/>
            <a:ext cx="2880000" cy="2880000"/>
            <a:chOff x="449179" y="2281286"/>
            <a:chExt cx="2301846" cy="230184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D40677B-DE60-674F-9548-AEF143405E8D}"/>
                </a:ext>
              </a:extLst>
            </p:cNvPr>
            <p:cNvSpPr/>
            <p:nvPr/>
          </p:nvSpPr>
          <p:spPr>
            <a:xfrm>
              <a:off x="536510" y="2382137"/>
              <a:ext cx="2112580" cy="21125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CAA68B-59F4-AC46-9AA9-C6204B089C23}"/>
                </a:ext>
              </a:extLst>
            </p:cNvPr>
            <p:cNvSpPr/>
            <p:nvPr/>
          </p:nvSpPr>
          <p:spPr>
            <a:xfrm>
              <a:off x="449179" y="2281286"/>
              <a:ext cx="2301846" cy="2301846"/>
            </a:xfrm>
            <a:prstGeom prst="ellipse">
              <a:avLst/>
            </a:prstGeom>
            <a:noFill/>
            <a:ln w="19050">
              <a:solidFill>
                <a:srgbClr val="FED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0599B4-AAD4-1645-96C1-624E0559F1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657219" y="2160000"/>
            <a:ext cx="2880000" cy="2880000"/>
            <a:chOff x="449179" y="2281286"/>
            <a:chExt cx="2301846" cy="23018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0C2517-AAB2-1142-8D65-24DE7AB3B121}"/>
                </a:ext>
              </a:extLst>
            </p:cNvPr>
            <p:cNvSpPr/>
            <p:nvPr/>
          </p:nvSpPr>
          <p:spPr>
            <a:xfrm>
              <a:off x="535304" y="2372710"/>
              <a:ext cx="2112580" cy="21125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72F1B90-A93E-944C-A4D8-CDF788ECE01B}"/>
                </a:ext>
              </a:extLst>
            </p:cNvPr>
            <p:cNvSpPr/>
            <p:nvPr/>
          </p:nvSpPr>
          <p:spPr>
            <a:xfrm>
              <a:off x="449179" y="2281286"/>
              <a:ext cx="2301846" cy="2301846"/>
            </a:xfrm>
            <a:prstGeom prst="ellipse">
              <a:avLst/>
            </a:prstGeom>
            <a:noFill/>
            <a:ln w="19050">
              <a:solidFill>
                <a:srgbClr val="FED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F9B036-53EA-F24F-858D-601427C605EF}"/>
              </a:ext>
            </a:extLst>
          </p:cNvPr>
          <p:cNvGrpSpPr/>
          <p:nvPr userDrawn="1"/>
        </p:nvGrpSpPr>
        <p:grpSpPr>
          <a:xfrm>
            <a:off x="8647200" y="2160000"/>
            <a:ext cx="2880000" cy="2880000"/>
            <a:chOff x="449179" y="2281286"/>
            <a:chExt cx="2301846" cy="230184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E5FAD1E-5105-FF48-B32D-8AEE4E63C63D}"/>
                </a:ext>
              </a:extLst>
            </p:cNvPr>
            <p:cNvSpPr/>
            <p:nvPr/>
          </p:nvSpPr>
          <p:spPr>
            <a:xfrm>
              <a:off x="545937" y="2372710"/>
              <a:ext cx="2112580" cy="21125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858949B-57CD-E542-B155-D69CDD184F50}"/>
                </a:ext>
              </a:extLst>
            </p:cNvPr>
            <p:cNvSpPr/>
            <p:nvPr/>
          </p:nvSpPr>
          <p:spPr>
            <a:xfrm>
              <a:off x="449179" y="2281286"/>
              <a:ext cx="2301846" cy="2301846"/>
            </a:xfrm>
            <a:prstGeom prst="ellipse">
              <a:avLst/>
            </a:prstGeom>
            <a:noFill/>
            <a:ln w="19050">
              <a:solidFill>
                <a:srgbClr val="FED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78D2F-90C7-494C-A735-C796AEF940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8103" y="2707780"/>
            <a:ext cx="1800000" cy="1800000"/>
          </a:xfrm>
        </p:spPr>
        <p:txBody>
          <a:bodyPr anchor="ctr">
            <a:noAutofit/>
          </a:bodyPr>
          <a:lstStyle>
            <a:lvl1pPr algn="l"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2000">
                <a:solidFill>
                  <a:schemeClr val="tx2"/>
                </a:solidFill>
                <a:latin typeface="+mn-lt"/>
              </a:defRPr>
            </a:lvl3pPr>
            <a:lvl4pPr>
              <a:defRPr sz="2000">
                <a:solidFill>
                  <a:schemeClr val="tx2"/>
                </a:solidFill>
                <a:latin typeface="+mn-lt"/>
              </a:defRPr>
            </a:lvl4pPr>
            <a:lvl5pPr>
              <a:defRPr sz="20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A52A9F-7443-4735-8808-A3C79F3E8F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6575" y="2707780"/>
            <a:ext cx="1800000" cy="1800000"/>
          </a:xfrm>
        </p:spPr>
        <p:txBody>
          <a:bodyPr anchor="ctr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A8BADD4-68EC-411E-881A-A18FE9850B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93897" y="2695985"/>
            <a:ext cx="1800000" cy="1800000"/>
          </a:xfrm>
        </p:spPr>
        <p:txBody>
          <a:bodyPr anchor="ctr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51D036-E007-4F63-A504-15259EA90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404" y="5641200"/>
            <a:ext cx="2719737" cy="9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06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6751" y="2055020"/>
            <a:ext cx="6408000" cy="2387600"/>
          </a:xfrm>
        </p:spPr>
        <p:txBody>
          <a:bodyPr lIns="0" tIns="0" rIns="0" bIns="0" anchor="ctr"/>
          <a:lstStyle>
            <a:lvl1pPr algn="l">
              <a:lnSpc>
                <a:spcPct val="100000"/>
              </a:lnSpc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6751" y="4442620"/>
            <a:ext cx="6408000" cy="16557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Name</a:t>
            </a:r>
            <a:br>
              <a:rPr lang="en-US"/>
            </a:br>
            <a:r>
              <a:rPr lang="en-US"/>
              <a:t>Job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74D72B-FB9E-40F3-BCEB-A184183EE6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1" y="752449"/>
            <a:ext cx="3095784" cy="10859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C0C79E-1CAA-47CD-A261-53D39E713F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01"/>
          <a:stretch/>
        </p:blipFill>
        <p:spPr>
          <a:xfrm>
            <a:off x="7352960" y="1992142"/>
            <a:ext cx="4750377" cy="472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5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4CFD33-24E8-46FA-A274-A55EEC306F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405" y="5641200"/>
            <a:ext cx="2727711" cy="95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BF0D35-1A40-456A-9B8C-DD2FF4D09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01"/>
          <a:stretch/>
        </p:blipFill>
        <p:spPr>
          <a:xfrm>
            <a:off x="3125585" y="184278"/>
            <a:ext cx="6389707" cy="6349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002635"/>
            <a:ext cx="10861200" cy="2852737"/>
          </a:xfrm>
        </p:spPr>
        <p:txBody>
          <a:bodyPr anchor="ctr"/>
          <a:lstStyle>
            <a:lvl1pPr algn="ctr">
              <a:defRPr sz="6000" b="0"/>
            </a:lvl1pPr>
          </a:lstStyle>
          <a:p>
            <a:r>
              <a:rPr lang="en-US"/>
              <a:t>SECTION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667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B843D51-0126-4A5D-A06A-2D9DF3E4C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62800"/>
            <a:ext cx="10861200" cy="126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SLIDE TITLE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6B740EF-F5B7-4F57-BBAB-A22D3DBE6A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000" y="1638000"/>
            <a:ext cx="10861200" cy="360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6203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B843D51-0126-4A5D-A06A-2D9DF3E4C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62800"/>
            <a:ext cx="10861200" cy="126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SLIDE TITLE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E33E2-5A3E-43A3-B5FF-FA791F63C2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6000" y="1638000"/>
            <a:ext cx="10861200" cy="900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HEADING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E5BAB-39EF-4399-BAFA-BFE5F58B7B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000" y="2538000"/>
            <a:ext cx="10861200" cy="2870866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106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B843D51-0126-4A5D-A06A-2D9DF3E4C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62800"/>
            <a:ext cx="10861200" cy="126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SLIDE TITLE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6B740EF-F5B7-4F57-BBAB-A22D3DBE6A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000" y="1638000"/>
            <a:ext cx="10861200" cy="360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454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62800"/>
            <a:ext cx="6796800" cy="12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B4B86B5-9620-4A63-A73D-938CF0DB09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003" y="1638000"/>
            <a:ext cx="6796799" cy="46800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1B77810-599F-48AB-A789-74338AD868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27600" y="0"/>
            <a:ext cx="406440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312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62800"/>
            <a:ext cx="4766400" cy="12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6A89C3-5D5E-4D6F-A572-58E1C74478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003" y="1638000"/>
            <a:ext cx="4766399" cy="46800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EBB6FEC-045B-40FE-9BA8-F34975D1EE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6400" y="-1537200"/>
            <a:ext cx="66492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picture, then crop to circle shape</a:t>
            </a:r>
          </a:p>
        </p:txBody>
      </p:sp>
    </p:spTree>
    <p:extLst>
      <p:ext uri="{BB962C8B-B14F-4D97-AF65-F5344CB8AC3E}">
        <p14:creationId xmlns:p14="http://schemas.microsoft.com/office/powerpoint/2010/main" val="407410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948826-6A19-4A61-B92F-D8EA98EAA6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32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89D7F-309D-4C25-8450-4C8A554F3F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4800" y="1638000"/>
            <a:ext cx="10861200" cy="3600000"/>
          </a:xfrm>
          <a:solidFill>
            <a:schemeClr val="bg1">
              <a:alpha val="65000"/>
            </a:schemeClr>
          </a:solidFill>
        </p:spPr>
        <p:txBody>
          <a:bodyPr lIns="180000" tIns="90000" rIns="180000" bIns="9000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657822-C4B1-4D6A-8BD7-E1C838AFE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bg1">
              <a:alpha val="65000"/>
            </a:schemeClr>
          </a:solidFill>
        </p:spPr>
        <p:txBody>
          <a:bodyPr lIns="180000" tIns="90000" rIns="180000" bIns="90000"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487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x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F986765-ECB1-5E47-BCFF-3FFFE29DB60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67239" y="2160000"/>
            <a:ext cx="2880000" cy="2880000"/>
            <a:chOff x="449179" y="2281286"/>
            <a:chExt cx="2301846" cy="230184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D40677B-DE60-674F-9548-AEF143405E8D}"/>
                </a:ext>
              </a:extLst>
            </p:cNvPr>
            <p:cNvSpPr/>
            <p:nvPr/>
          </p:nvSpPr>
          <p:spPr>
            <a:xfrm>
              <a:off x="536510" y="2382137"/>
              <a:ext cx="2112580" cy="21125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CAA68B-59F4-AC46-9AA9-C6204B089C23}"/>
                </a:ext>
              </a:extLst>
            </p:cNvPr>
            <p:cNvSpPr/>
            <p:nvPr/>
          </p:nvSpPr>
          <p:spPr>
            <a:xfrm>
              <a:off x="449179" y="2281286"/>
              <a:ext cx="2301846" cy="2301846"/>
            </a:xfrm>
            <a:prstGeom prst="ellipse">
              <a:avLst/>
            </a:prstGeom>
            <a:noFill/>
            <a:ln w="19050">
              <a:solidFill>
                <a:srgbClr val="FED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0599B4-AAD4-1645-96C1-624E0559F1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657219" y="2160000"/>
            <a:ext cx="2880000" cy="2880000"/>
            <a:chOff x="449179" y="2281286"/>
            <a:chExt cx="2301846" cy="23018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0C2517-AAB2-1142-8D65-24DE7AB3B121}"/>
                </a:ext>
              </a:extLst>
            </p:cNvPr>
            <p:cNvSpPr/>
            <p:nvPr/>
          </p:nvSpPr>
          <p:spPr>
            <a:xfrm>
              <a:off x="535304" y="2372710"/>
              <a:ext cx="2112580" cy="21125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72F1B90-A93E-944C-A4D8-CDF788ECE01B}"/>
                </a:ext>
              </a:extLst>
            </p:cNvPr>
            <p:cNvSpPr/>
            <p:nvPr/>
          </p:nvSpPr>
          <p:spPr>
            <a:xfrm>
              <a:off x="449179" y="2281286"/>
              <a:ext cx="2301846" cy="2301846"/>
            </a:xfrm>
            <a:prstGeom prst="ellipse">
              <a:avLst/>
            </a:prstGeom>
            <a:noFill/>
            <a:ln w="19050">
              <a:solidFill>
                <a:srgbClr val="FED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F9B036-53EA-F24F-858D-601427C605EF}"/>
              </a:ext>
            </a:extLst>
          </p:cNvPr>
          <p:cNvGrpSpPr/>
          <p:nvPr userDrawn="1"/>
        </p:nvGrpSpPr>
        <p:grpSpPr>
          <a:xfrm>
            <a:off x="8647200" y="2160000"/>
            <a:ext cx="2880000" cy="2880000"/>
            <a:chOff x="449179" y="2281286"/>
            <a:chExt cx="2301846" cy="230184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E5FAD1E-5105-FF48-B32D-8AEE4E63C63D}"/>
                </a:ext>
              </a:extLst>
            </p:cNvPr>
            <p:cNvSpPr/>
            <p:nvPr/>
          </p:nvSpPr>
          <p:spPr>
            <a:xfrm>
              <a:off x="545937" y="2372710"/>
              <a:ext cx="2112580" cy="21125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858949B-57CD-E542-B155-D69CDD184F50}"/>
                </a:ext>
              </a:extLst>
            </p:cNvPr>
            <p:cNvSpPr/>
            <p:nvPr/>
          </p:nvSpPr>
          <p:spPr>
            <a:xfrm>
              <a:off x="449179" y="2281286"/>
              <a:ext cx="2301846" cy="2301846"/>
            </a:xfrm>
            <a:prstGeom prst="ellipse">
              <a:avLst/>
            </a:prstGeom>
            <a:noFill/>
            <a:ln w="19050">
              <a:solidFill>
                <a:srgbClr val="FED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78D2F-90C7-494C-A735-C796AEF940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8103" y="2707780"/>
            <a:ext cx="1800000" cy="1800000"/>
          </a:xfrm>
        </p:spPr>
        <p:txBody>
          <a:bodyPr anchor="ctr">
            <a:noAutofit/>
          </a:bodyPr>
          <a:lstStyle>
            <a:lvl1pPr algn="l"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2000">
                <a:solidFill>
                  <a:schemeClr val="tx2"/>
                </a:solidFill>
                <a:latin typeface="+mn-lt"/>
              </a:defRPr>
            </a:lvl3pPr>
            <a:lvl4pPr>
              <a:defRPr sz="2000">
                <a:solidFill>
                  <a:schemeClr val="tx2"/>
                </a:solidFill>
                <a:latin typeface="+mn-lt"/>
              </a:defRPr>
            </a:lvl4pPr>
            <a:lvl5pPr>
              <a:defRPr sz="20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A52A9F-7443-4735-8808-A3C79F3E8F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6575" y="2707780"/>
            <a:ext cx="1800000" cy="1800000"/>
          </a:xfrm>
        </p:spPr>
        <p:txBody>
          <a:bodyPr anchor="ctr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  <a:endParaRPr lang="en-GB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A8BADD4-68EC-411E-881A-A18FE9850B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93897" y="2695985"/>
            <a:ext cx="1800000" cy="1800000"/>
          </a:xfrm>
        </p:spPr>
        <p:txBody>
          <a:bodyPr anchor="ctr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51D036-E007-4F63-A504-15259EA90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404" y="5641200"/>
            <a:ext cx="2719737" cy="9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159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F80F6D-C701-4EFA-A442-55F98E418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404" y="5641200"/>
            <a:ext cx="2719737" cy="95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C3BFA4-E727-43AF-8F92-891001CDF3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84"/>
          <a:stretch/>
        </p:blipFill>
        <p:spPr>
          <a:xfrm>
            <a:off x="2928680" y="241833"/>
            <a:ext cx="6600645" cy="6374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002635"/>
            <a:ext cx="10861200" cy="2852737"/>
          </a:xfrm>
        </p:spPr>
        <p:txBody>
          <a:bodyPr anchor="ctr"/>
          <a:lstStyle>
            <a:lvl1pPr algn="ctr">
              <a:defRPr sz="6000" b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‘Quote’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2774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62800"/>
            <a:ext cx="10861200" cy="12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5166" y="1638000"/>
            <a:ext cx="5354639" cy="900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3963" y="2538006"/>
            <a:ext cx="5353200" cy="2872143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49978" y="1638000"/>
            <a:ext cx="5376025" cy="90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3" y="2538006"/>
            <a:ext cx="5353799" cy="2872143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0989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6751" y="2055020"/>
            <a:ext cx="6408000" cy="2387600"/>
          </a:xfrm>
        </p:spPr>
        <p:txBody>
          <a:bodyPr lIns="0" tIns="0" rIns="0" bIns="0" anchor="ctr"/>
          <a:lstStyle>
            <a:lvl1pPr algn="l">
              <a:lnSpc>
                <a:spcPct val="100000"/>
              </a:lnSpc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6751" y="4442620"/>
            <a:ext cx="6408000" cy="16557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Name</a:t>
            </a:r>
            <a:br>
              <a:rPr lang="en-US"/>
            </a:br>
            <a:r>
              <a:rPr lang="en-US"/>
              <a:t>Job title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85A69CD-7FAE-48B7-B538-8FEAB2B312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4" y="399258"/>
            <a:ext cx="3404471" cy="1408746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40B93E1-ED19-4B6E-B90E-3855E7B36A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33" b="45559"/>
          <a:stretch/>
        </p:blipFill>
        <p:spPr>
          <a:xfrm>
            <a:off x="7908757" y="2405191"/>
            <a:ext cx="4283243" cy="485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5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002635"/>
            <a:ext cx="10861200" cy="2852737"/>
          </a:xfrm>
        </p:spPr>
        <p:txBody>
          <a:bodyPr anchor="ctr"/>
          <a:lstStyle>
            <a:lvl1pPr algn="ctr">
              <a:defRPr sz="6000" b="0"/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2F73B47A-CDB6-4DE5-908B-AEF749BCE8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588" y="5425769"/>
            <a:ext cx="2670077" cy="110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673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B843D51-0126-4A5D-A06A-2D9DF3E4C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62800"/>
            <a:ext cx="10861200" cy="126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6B740EF-F5B7-4F57-BBAB-A22D3DBE6A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000" y="1638000"/>
            <a:ext cx="10861200" cy="36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6203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B843D51-0126-4A5D-A06A-2D9DF3E4C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62800"/>
            <a:ext cx="10861200" cy="126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E33E2-5A3E-43A3-B5FF-FA791F63C2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6000" y="1638000"/>
            <a:ext cx="10861200" cy="900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HEADING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E5BAB-39EF-4399-BAFA-BFE5F58B7B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000" y="2538000"/>
            <a:ext cx="10861200" cy="2870866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10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B843D51-0126-4A5D-A06A-2D9DF3E4C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62800"/>
            <a:ext cx="10861200" cy="126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SLIDE TITLE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E33E2-5A3E-43A3-B5FF-FA791F63C2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6000" y="1638000"/>
            <a:ext cx="10861200" cy="900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HEADING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E5BAB-39EF-4399-BAFA-BFE5F58B7B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000" y="2538000"/>
            <a:ext cx="10861200" cy="2870866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911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62800"/>
            <a:ext cx="6796800" cy="12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B4B86B5-9620-4A63-A73D-938CF0DB09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003" y="1638000"/>
            <a:ext cx="6796799" cy="4680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1B77810-599F-48AB-A789-74338AD868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27600" y="0"/>
            <a:ext cx="40644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312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62800"/>
            <a:ext cx="4766400" cy="12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6A89C3-5D5E-4D6F-A572-58E1C74478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003" y="1638000"/>
            <a:ext cx="4766399" cy="4680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EBB6FEC-045B-40FE-9BA8-F34975D1EE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6400" y="-1537200"/>
            <a:ext cx="66492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picture, then crop to circle shape</a:t>
            </a:r>
          </a:p>
        </p:txBody>
      </p:sp>
    </p:spTree>
    <p:extLst>
      <p:ext uri="{BB962C8B-B14F-4D97-AF65-F5344CB8AC3E}">
        <p14:creationId xmlns:p14="http://schemas.microsoft.com/office/powerpoint/2010/main" val="407410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948826-6A19-4A61-B92F-D8EA98EAA6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32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89D7F-309D-4C25-8450-4C8A554F3F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4800" y="1638000"/>
            <a:ext cx="10861200" cy="3600000"/>
          </a:xfrm>
          <a:solidFill>
            <a:schemeClr val="bg1">
              <a:alpha val="65000"/>
            </a:schemeClr>
          </a:solidFill>
        </p:spPr>
        <p:txBody>
          <a:bodyPr lIns="180000" tIns="90000" rIns="180000" bIns="90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657822-C4B1-4D6A-8BD7-E1C838AFE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bg1">
              <a:alpha val="65000"/>
            </a:schemeClr>
          </a:solidFill>
        </p:spPr>
        <p:txBody>
          <a:bodyPr lIns="180000" tIns="90000" rIns="180000" bIns="90000"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487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x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F986765-ECB1-5E47-BCFF-3FFFE29DB60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67239" y="2160000"/>
            <a:ext cx="2880000" cy="2880000"/>
            <a:chOff x="449179" y="2281286"/>
            <a:chExt cx="2301846" cy="230184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D40677B-DE60-674F-9548-AEF143405E8D}"/>
                </a:ext>
              </a:extLst>
            </p:cNvPr>
            <p:cNvSpPr/>
            <p:nvPr/>
          </p:nvSpPr>
          <p:spPr>
            <a:xfrm>
              <a:off x="536510" y="2382137"/>
              <a:ext cx="2112580" cy="21125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CAA68B-59F4-AC46-9AA9-C6204B089C23}"/>
                </a:ext>
              </a:extLst>
            </p:cNvPr>
            <p:cNvSpPr/>
            <p:nvPr/>
          </p:nvSpPr>
          <p:spPr>
            <a:xfrm>
              <a:off x="449179" y="2281286"/>
              <a:ext cx="2301846" cy="2301846"/>
            </a:xfrm>
            <a:prstGeom prst="ellipse">
              <a:avLst/>
            </a:prstGeom>
            <a:noFill/>
            <a:ln w="19050">
              <a:solidFill>
                <a:srgbClr val="FED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0599B4-AAD4-1645-96C1-624E0559F1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657219" y="2160000"/>
            <a:ext cx="2880000" cy="2880000"/>
            <a:chOff x="449179" y="2281286"/>
            <a:chExt cx="2301846" cy="23018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0C2517-AAB2-1142-8D65-24DE7AB3B121}"/>
                </a:ext>
              </a:extLst>
            </p:cNvPr>
            <p:cNvSpPr/>
            <p:nvPr/>
          </p:nvSpPr>
          <p:spPr>
            <a:xfrm>
              <a:off x="535304" y="2372710"/>
              <a:ext cx="2112580" cy="21125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72F1B90-A93E-944C-A4D8-CDF788ECE01B}"/>
                </a:ext>
              </a:extLst>
            </p:cNvPr>
            <p:cNvSpPr/>
            <p:nvPr/>
          </p:nvSpPr>
          <p:spPr>
            <a:xfrm>
              <a:off x="449179" y="2281286"/>
              <a:ext cx="2301846" cy="2301846"/>
            </a:xfrm>
            <a:prstGeom prst="ellipse">
              <a:avLst/>
            </a:prstGeom>
            <a:noFill/>
            <a:ln w="19050">
              <a:solidFill>
                <a:srgbClr val="FED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F9B036-53EA-F24F-858D-601427C605EF}"/>
              </a:ext>
            </a:extLst>
          </p:cNvPr>
          <p:cNvGrpSpPr/>
          <p:nvPr userDrawn="1"/>
        </p:nvGrpSpPr>
        <p:grpSpPr>
          <a:xfrm>
            <a:off x="8647200" y="2160000"/>
            <a:ext cx="2880000" cy="2880000"/>
            <a:chOff x="449179" y="2281286"/>
            <a:chExt cx="2301846" cy="230184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E5FAD1E-5105-FF48-B32D-8AEE4E63C63D}"/>
                </a:ext>
              </a:extLst>
            </p:cNvPr>
            <p:cNvSpPr/>
            <p:nvPr/>
          </p:nvSpPr>
          <p:spPr>
            <a:xfrm>
              <a:off x="545937" y="2372710"/>
              <a:ext cx="2112580" cy="21125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858949B-57CD-E542-B155-D69CDD184F50}"/>
                </a:ext>
              </a:extLst>
            </p:cNvPr>
            <p:cNvSpPr/>
            <p:nvPr/>
          </p:nvSpPr>
          <p:spPr>
            <a:xfrm>
              <a:off x="449179" y="2281286"/>
              <a:ext cx="2301846" cy="2301846"/>
            </a:xfrm>
            <a:prstGeom prst="ellipse">
              <a:avLst/>
            </a:prstGeom>
            <a:noFill/>
            <a:ln w="19050">
              <a:solidFill>
                <a:srgbClr val="FED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78D2F-90C7-494C-A735-C796AEF940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8103" y="2707780"/>
            <a:ext cx="1800000" cy="1800000"/>
          </a:xfrm>
        </p:spPr>
        <p:txBody>
          <a:bodyPr anchor="ctr">
            <a:noAutofit/>
          </a:bodyPr>
          <a:lstStyle>
            <a:lvl1pPr algn="l"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2000">
                <a:solidFill>
                  <a:schemeClr val="tx2"/>
                </a:solidFill>
                <a:latin typeface="+mn-lt"/>
              </a:defRPr>
            </a:lvl3pPr>
            <a:lvl4pPr>
              <a:defRPr sz="2000">
                <a:solidFill>
                  <a:schemeClr val="tx2"/>
                </a:solidFill>
                <a:latin typeface="+mn-lt"/>
              </a:defRPr>
            </a:lvl4pPr>
            <a:lvl5pPr>
              <a:defRPr sz="20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A52A9F-7443-4735-8808-A3C79F3E8F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6575" y="2707780"/>
            <a:ext cx="1800000" cy="1800000"/>
          </a:xfrm>
        </p:spPr>
        <p:txBody>
          <a:bodyPr anchor="ctr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A8BADD4-68EC-411E-881A-A18FE9850B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93897" y="2695985"/>
            <a:ext cx="1800000" cy="1800000"/>
          </a:xfrm>
        </p:spPr>
        <p:txBody>
          <a:bodyPr anchor="ctr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7A48763-74EF-4EAD-9031-1D622D9DD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816" y="5490347"/>
            <a:ext cx="2670077" cy="110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159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002635"/>
            <a:ext cx="10861200" cy="2852737"/>
          </a:xfrm>
        </p:spPr>
        <p:txBody>
          <a:bodyPr anchor="ctr"/>
          <a:lstStyle>
            <a:lvl1pPr algn="ctr">
              <a:defRPr sz="6000" b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‘Quote’</a:t>
            </a:r>
            <a:endParaRPr lang="en-GB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47E096F-81AE-450F-9CFF-532994A446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816" y="5490347"/>
            <a:ext cx="2670077" cy="110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77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62800"/>
            <a:ext cx="10861200" cy="12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5166" y="1638000"/>
            <a:ext cx="5354639" cy="900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3963" y="2538006"/>
            <a:ext cx="5353200" cy="2872143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49978" y="1638000"/>
            <a:ext cx="5376025" cy="90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3" y="2538006"/>
            <a:ext cx="5353799" cy="2872143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0989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0" name="Rectangle 94"/>
          <p:cNvSpPr>
            <a:spLocks noChangeArrowheads="1"/>
          </p:cNvSpPr>
          <p:nvPr/>
        </p:nvSpPr>
        <p:spPr bwMode="auto">
          <a:xfrm>
            <a:off x="0" y="1936750"/>
            <a:ext cx="12192000" cy="29876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800" noProof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68356" y="2062163"/>
            <a:ext cx="10560049" cy="16557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768356" y="3754445"/>
            <a:ext cx="10560049" cy="719137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498000"/>
            <a:ext cx="2844800" cy="279400"/>
          </a:xfrm>
        </p:spPr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98000"/>
            <a:ext cx="38608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498000"/>
            <a:ext cx="2844800" cy="279400"/>
          </a:xfrm>
        </p:spPr>
        <p:txBody>
          <a:bodyPr/>
          <a:lstStyle>
            <a:lvl1pPr>
              <a:defRPr/>
            </a:lvl1pPr>
          </a:lstStyle>
          <a:p>
            <a:fld id="{B039BD9E-1DB4-4860-B56E-0FEBC7E22329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143" name="Freeform 47"/>
          <p:cNvSpPr>
            <a:spLocks/>
          </p:cNvSpPr>
          <p:nvPr/>
        </p:nvSpPr>
        <p:spPr bwMode="auto">
          <a:xfrm>
            <a:off x="9785351" y="3881443"/>
            <a:ext cx="12700" cy="1587"/>
          </a:xfrm>
          <a:custGeom>
            <a:avLst/>
            <a:gdLst>
              <a:gd name="T0" fmla="*/ 0 w 6"/>
              <a:gd name="T1" fmla="*/ 0 w 6"/>
              <a:gd name="T2" fmla="*/ 6 w 6"/>
              <a:gd name="T3" fmla="*/ 0 w 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6">
                <a:moveTo>
                  <a:pt x="0" y="0"/>
                </a:moveTo>
                <a:lnTo>
                  <a:pt x="0" y="0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4409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noProof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603" y="5553336"/>
            <a:ext cx="4476004" cy="90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44" y="5508000"/>
            <a:ext cx="420163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62026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71CE3D-837C-4E10-82D9-62B10EBFB9C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98000"/>
            <a:ext cx="38608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016218" y="54452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800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68356" y="2062163"/>
            <a:ext cx="10560049" cy="1655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768356" y="3754445"/>
            <a:ext cx="10560049" cy="719137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97261792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71CE3D-837C-4E10-82D9-62B10EBFB9C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24199021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087B71-BCAF-40BC-B466-573CE7D1D6EA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00323802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62800"/>
            <a:ext cx="6796800" cy="12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5C67C5-7883-42B0-A74A-26EB6C96D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803" y="5598000"/>
            <a:ext cx="2954295" cy="900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B4B86B5-9620-4A63-A73D-938CF0DB09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003" y="1638000"/>
            <a:ext cx="6796799" cy="46800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1B77810-599F-48AB-A789-74338AD868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27600" y="0"/>
            <a:ext cx="406440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018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5" y="1557338"/>
            <a:ext cx="5425017" cy="4068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7820" y="1557338"/>
            <a:ext cx="5427133" cy="4068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58D5A6-D909-4B7A-9728-16C4438FE300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06991537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ctr" anchorCtr="0"/>
          <a:lstStyle>
            <a:lvl1pPr marL="0" indent="0">
              <a:buNone/>
              <a:defRPr sz="20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ctr" anchorCtr="0"/>
          <a:lstStyle>
            <a:lvl1pPr marL="0" indent="0">
              <a:buNone/>
              <a:defRPr sz="20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396675-CE4A-465E-9140-62576260D61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609601" y="188913"/>
            <a:ext cx="10814051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4000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2156725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E02109-78F4-4013-9B94-9EAFD0A9AB6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1591656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F40E29-1CB8-4E99-AA73-DC60E307085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96502417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56796"/>
            <a:ext cx="6815667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556796"/>
            <a:ext cx="4011084" cy="4569371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CD78DC-E81E-4553-BDEA-5599BBAA26D9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609601" y="188913"/>
            <a:ext cx="10814051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4000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2033066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484784"/>
            <a:ext cx="7315200" cy="324279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58CEA0-8BC9-4A90-9309-4B40099FD48B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14517679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E0AA1C-6C5B-4A27-9AA9-6CDA70DE4CCD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38648589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02701" y="188920"/>
            <a:ext cx="2762251" cy="5437187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188920"/>
            <a:ext cx="8089900" cy="5437187"/>
          </a:xfrm>
        </p:spPr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40E5EB-CABA-4DC8-94BB-29AD9BDFFB0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70247787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8913"/>
            <a:ext cx="10814051" cy="792162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5" y="1557338"/>
            <a:ext cx="11055351" cy="4068762"/>
          </a:xfrm>
        </p:spPr>
        <p:txBody>
          <a:bodyPr/>
          <a:lstStyle/>
          <a:p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7638"/>
            <a:ext cx="2844800" cy="279400"/>
          </a:xfrm>
        </p:spPr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36000" y="6497638"/>
            <a:ext cx="2844800" cy="279400"/>
          </a:xfrm>
        </p:spPr>
        <p:txBody>
          <a:bodyPr/>
          <a:lstStyle>
            <a:lvl1pPr>
              <a:defRPr/>
            </a:lvl1pPr>
          </a:lstStyle>
          <a:p>
            <a:fld id="{F65DB1C7-0E30-4635-ABA8-6D81FDAB1BB4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13641916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8913"/>
            <a:ext cx="10814051" cy="792162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5" y="1557338"/>
            <a:ext cx="11055351" cy="4068762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7638"/>
            <a:ext cx="2844800" cy="279400"/>
          </a:xfrm>
        </p:spPr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36000" y="6497638"/>
            <a:ext cx="2844800" cy="279400"/>
          </a:xfrm>
        </p:spPr>
        <p:txBody>
          <a:bodyPr/>
          <a:lstStyle>
            <a:lvl1pPr>
              <a:defRPr/>
            </a:lvl1pPr>
          </a:lstStyle>
          <a:p>
            <a:fld id="{64B38F7E-DE08-4849-90C3-71F73D9A21B7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16746844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62800"/>
            <a:ext cx="4766400" cy="12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6A89C3-5D5E-4D6F-A572-58E1C74478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003" y="1638000"/>
            <a:ext cx="4766399" cy="46800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EBB6FEC-045B-40FE-9BA8-F34975D1EE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6400" y="-1537200"/>
            <a:ext cx="66492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picture, then crop to circle shape</a:t>
            </a:r>
          </a:p>
        </p:txBody>
      </p:sp>
    </p:spTree>
    <p:extLst>
      <p:ext uri="{BB962C8B-B14F-4D97-AF65-F5344CB8AC3E}">
        <p14:creationId xmlns:p14="http://schemas.microsoft.com/office/powerpoint/2010/main" val="749506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8913"/>
            <a:ext cx="10814051" cy="792162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5" y="1557338"/>
            <a:ext cx="5425017" cy="40687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7820" y="1557338"/>
            <a:ext cx="5427133" cy="40687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97638"/>
            <a:ext cx="2844800" cy="279400"/>
          </a:xfrm>
        </p:spPr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6000" y="6497638"/>
            <a:ext cx="2844800" cy="279400"/>
          </a:xfrm>
        </p:spPr>
        <p:txBody>
          <a:bodyPr/>
          <a:lstStyle>
            <a:lvl1pPr>
              <a:defRPr/>
            </a:lvl1pPr>
          </a:lstStyle>
          <a:p>
            <a:fld id="{9B0CD6F9-4B1C-46C3-88B3-D56987A68E3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96088083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948826-6A19-4A61-B92F-D8EA98EAA6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3200" cy="6858000"/>
          </a:xfrm>
        </p:spPr>
        <p:txBody>
          <a:bodyPr/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DE2C55-FB6C-42D8-A194-7F31166C87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803" y="5598000"/>
            <a:ext cx="2954295" cy="900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89D7F-309D-4C25-8450-4C8A554F3F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4800" y="1638000"/>
            <a:ext cx="10861200" cy="3600000"/>
          </a:xfrm>
          <a:solidFill>
            <a:schemeClr val="bg1">
              <a:alpha val="65000"/>
            </a:schemeClr>
          </a:solidFill>
        </p:spPr>
        <p:txBody>
          <a:bodyPr lIns="180000" tIns="90000" rIns="180000" bIns="9000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657822-C4B1-4D6A-8BD7-E1C838AFE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bg1">
              <a:alpha val="65000"/>
            </a:schemeClr>
          </a:solidFill>
        </p:spPr>
        <p:txBody>
          <a:bodyPr lIns="180000" tIns="90000" rIns="180000" bIns="90000"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42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x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803" y="5598000"/>
            <a:ext cx="2954295" cy="900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F986765-ECB1-5E47-BCFF-3FFFE29DB60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67239" y="2160000"/>
            <a:ext cx="2880000" cy="2880000"/>
            <a:chOff x="449179" y="2281286"/>
            <a:chExt cx="2301846" cy="230184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D40677B-DE60-674F-9548-AEF143405E8D}"/>
                </a:ext>
              </a:extLst>
            </p:cNvPr>
            <p:cNvSpPr/>
            <p:nvPr/>
          </p:nvSpPr>
          <p:spPr>
            <a:xfrm>
              <a:off x="536510" y="2382137"/>
              <a:ext cx="2112580" cy="21125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CAA68B-59F4-AC46-9AA9-C6204B089C23}"/>
                </a:ext>
              </a:extLst>
            </p:cNvPr>
            <p:cNvSpPr/>
            <p:nvPr/>
          </p:nvSpPr>
          <p:spPr>
            <a:xfrm>
              <a:off x="449179" y="2281286"/>
              <a:ext cx="2301846" cy="2301846"/>
            </a:xfrm>
            <a:prstGeom prst="ellipse">
              <a:avLst/>
            </a:prstGeom>
            <a:noFill/>
            <a:ln w="19050">
              <a:solidFill>
                <a:srgbClr val="FED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0599B4-AAD4-1645-96C1-624E0559F1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657219" y="2160000"/>
            <a:ext cx="2880000" cy="2880000"/>
            <a:chOff x="449179" y="2281286"/>
            <a:chExt cx="2301846" cy="23018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0C2517-AAB2-1142-8D65-24DE7AB3B121}"/>
                </a:ext>
              </a:extLst>
            </p:cNvPr>
            <p:cNvSpPr/>
            <p:nvPr/>
          </p:nvSpPr>
          <p:spPr>
            <a:xfrm>
              <a:off x="535304" y="2372710"/>
              <a:ext cx="2112580" cy="21125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72F1B90-A93E-944C-A4D8-CDF788ECE01B}"/>
                </a:ext>
              </a:extLst>
            </p:cNvPr>
            <p:cNvSpPr/>
            <p:nvPr/>
          </p:nvSpPr>
          <p:spPr>
            <a:xfrm>
              <a:off x="449179" y="2281286"/>
              <a:ext cx="2301846" cy="2301846"/>
            </a:xfrm>
            <a:prstGeom prst="ellipse">
              <a:avLst/>
            </a:prstGeom>
            <a:noFill/>
            <a:ln w="19050">
              <a:solidFill>
                <a:srgbClr val="FED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F9B036-53EA-F24F-858D-601427C605EF}"/>
              </a:ext>
            </a:extLst>
          </p:cNvPr>
          <p:cNvGrpSpPr/>
          <p:nvPr userDrawn="1"/>
        </p:nvGrpSpPr>
        <p:grpSpPr>
          <a:xfrm>
            <a:off x="8647200" y="2160000"/>
            <a:ext cx="2880000" cy="2880000"/>
            <a:chOff x="449179" y="2281286"/>
            <a:chExt cx="2301846" cy="230184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E5FAD1E-5105-FF48-B32D-8AEE4E63C63D}"/>
                </a:ext>
              </a:extLst>
            </p:cNvPr>
            <p:cNvSpPr/>
            <p:nvPr/>
          </p:nvSpPr>
          <p:spPr>
            <a:xfrm>
              <a:off x="545937" y="2372710"/>
              <a:ext cx="2112580" cy="21125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858949B-57CD-E542-B155-D69CDD184F50}"/>
                </a:ext>
              </a:extLst>
            </p:cNvPr>
            <p:cNvSpPr/>
            <p:nvPr/>
          </p:nvSpPr>
          <p:spPr>
            <a:xfrm>
              <a:off x="449179" y="2281286"/>
              <a:ext cx="2301846" cy="2301846"/>
            </a:xfrm>
            <a:prstGeom prst="ellipse">
              <a:avLst/>
            </a:prstGeom>
            <a:noFill/>
            <a:ln w="19050">
              <a:solidFill>
                <a:srgbClr val="FED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78D2F-90C7-494C-A735-C796AEF940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8103" y="2707780"/>
            <a:ext cx="1800000" cy="1800000"/>
          </a:xfrm>
        </p:spPr>
        <p:txBody>
          <a:bodyPr anchor="ctr">
            <a:noAutofit/>
          </a:bodyPr>
          <a:lstStyle>
            <a:lvl1pPr algn="l"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2000">
                <a:solidFill>
                  <a:schemeClr val="tx2"/>
                </a:solidFill>
                <a:latin typeface="+mn-lt"/>
              </a:defRPr>
            </a:lvl3pPr>
            <a:lvl4pPr>
              <a:defRPr sz="2000">
                <a:solidFill>
                  <a:schemeClr val="tx2"/>
                </a:solidFill>
                <a:latin typeface="+mn-lt"/>
              </a:defRPr>
            </a:lvl4pPr>
            <a:lvl5pPr>
              <a:defRPr sz="20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A52A9F-7443-4735-8808-A3C79F3E8F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6575" y="2707780"/>
            <a:ext cx="1800000" cy="1800000"/>
          </a:xfrm>
        </p:spPr>
        <p:txBody>
          <a:bodyPr anchor="ctr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  <a:endParaRPr lang="en-GB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A8BADD4-68EC-411E-881A-A18FE9850B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93897" y="2695985"/>
            <a:ext cx="1800000" cy="1800000"/>
          </a:xfrm>
        </p:spPr>
        <p:txBody>
          <a:bodyPr anchor="ctr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729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CF605B-FA69-2241-9EC7-F0D6EFFA73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t="-162" r="68959" b="83"/>
          <a:stretch/>
        </p:blipFill>
        <p:spPr>
          <a:xfrm>
            <a:off x="2594937" y="0"/>
            <a:ext cx="6989427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002635"/>
            <a:ext cx="10861200" cy="2852737"/>
          </a:xfrm>
        </p:spPr>
        <p:txBody>
          <a:bodyPr anchor="ctr"/>
          <a:lstStyle>
            <a:lvl1pPr algn="ctr">
              <a:defRPr sz="6000" b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‘Quote’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58AFC8-BB01-49E4-ADE4-FABC622BD0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78803" y="5598000"/>
            <a:ext cx="2954295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4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000" y="262800"/>
            <a:ext cx="10861200" cy="126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SLIDE TITLE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897" y="5598000"/>
            <a:ext cx="2954291" cy="900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5210E-0A51-41A3-94A8-93FFA5652D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6000" y="6296406"/>
            <a:ext cx="2880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GB"/>
              <a:t>For the lives we can lead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6B1FF48-E720-4018-BE47-0D4D91FC1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000" y="1638000"/>
            <a:ext cx="10861200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88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723" r:id="rId6"/>
    <p:sldLayoutId id="2147483679" r:id="rId7"/>
    <p:sldLayoutId id="2147483719" r:id="rId8"/>
    <p:sldLayoutId id="2147483681" r:id="rId9"/>
    <p:sldLayoutId id="2147483720" r:id="rId10"/>
  </p:sldLayoutIdLst>
  <p:hf sldNum="0" hdr="0" ftr="0" dt="0"/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sz="44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None/>
        <a:defRPr lang="en-GB" sz="3600" b="0" i="0" kern="1200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0" indent="-3599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719965" indent="-3599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946" indent="-3599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42" indent="-226789" algn="l" defTabSz="914354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6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3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3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3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2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609599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599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01" indent="-190502" algn="l" defTabSz="609599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01" indent="-152400" algn="l" defTabSz="60959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599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599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1" indent="-152400" algn="l" defTabSz="609599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599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2" indent="-152400" algn="l" defTabSz="609599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2" indent="-152400" algn="l" defTabSz="609599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99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99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1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1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2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000" y="262800"/>
            <a:ext cx="10861200" cy="126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6B1FF48-E720-4018-BE47-0D4D91FC1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000" y="1638000"/>
            <a:ext cx="10861200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C2BAF1-AF5D-4059-B587-B093AA9BC97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548" y="5640170"/>
            <a:ext cx="2730657" cy="95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2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9" r:id="rId2"/>
    <p:sldLayoutId id="2147483682" r:id="rId3"/>
    <p:sldLayoutId id="2147483680" r:id="rId4"/>
  </p:sldLayoutIdLst>
  <p:hf sldNum="0" hdr="0" ftr="0" dt="0"/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sz="44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None/>
        <a:defRPr lang="en-GB" sz="3600" b="0" i="0" kern="1200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0" indent="-3599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719965" indent="-3599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946" indent="-3599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42" indent="-226789" algn="l" defTabSz="914354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000" y="262800"/>
            <a:ext cx="10861200" cy="126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6B1FF48-E720-4018-BE47-0D4D91FC1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000" y="1638000"/>
            <a:ext cx="10861200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C2BAF1-AF5D-4059-B587-B093AA9BC97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548" y="5640170"/>
            <a:ext cx="2730657" cy="95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1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733" r:id="rId9"/>
    <p:sldLayoutId id="2147483670" r:id="rId10"/>
  </p:sldLayoutIdLst>
  <p:hf sldNum="0" hdr="0" ftr="0" dt="0"/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sz="44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None/>
        <a:defRPr lang="en-GB" sz="3600" b="0" i="0" kern="1200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0" indent="-3599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719965" indent="-3599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946" indent="-3599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42" indent="-226789" algn="l" defTabSz="914354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000" y="262800"/>
            <a:ext cx="10861200" cy="126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6B1FF48-E720-4018-BE47-0D4D91FC1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000" y="1638000"/>
            <a:ext cx="10861200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17596860-71BD-4F33-A500-9476942295E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204" y="5487166"/>
            <a:ext cx="2670077" cy="110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1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</p:sldLayoutIdLst>
  <p:hf sldNum="0" hdr="0" ftr="0" dt="0"/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sz="44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None/>
        <a:defRPr lang="en-GB" sz="3600" b="0" i="0" kern="1200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0" indent="-3599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719965" indent="-3599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946" indent="-3599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42" indent="-226789" algn="l" defTabSz="914354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Rectangle 247"/>
          <p:cNvSpPr>
            <a:spLocks noChangeArrowheads="1"/>
          </p:cNvSpPr>
          <p:nvPr/>
        </p:nvSpPr>
        <p:spPr bwMode="auto">
          <a:xfrm>
            <a:off x="0" y="7"/>
            <a:ext cx="12192000" cy="11604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800" noProof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5" y="1557338"/>
            <a:ext cx="11055351" cy="406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88913"/>
            <a:ext cx="110544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97638"/>
            <a:ext cx="28448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293" y="6497638"/>
            <a:ext cx="28448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805E47ED-1EA7-44BE-B4CC-6C069E36E8AB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3" y="5791280"/>
            <a:ext cx="3401764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297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</p:sldLayoutIdLst>
  <p:transition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hyperlink" Target="https://cscuk.fcdo.gov.uk/alumni/mentoring-programm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lumni@cscuk.org.uk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B4724D-320F-21D2-1D27-6FB21E657A4C}"/>
              </a:ext>
            </a:extLst>
          </p:cNvPr>
          <p:cNvSpPr/>
          <p:nvPr/>
        </p:nvSpPr>
        <p:spPr>
          <a:xfrm>
            <a:off x="0" y="6"/>
            <a:ext cx="12192000" cy="1481959"/>
          </a:xfrm>
          <a:prstGeom prst="rect">
            <a:avLst/>
          </a:prstGeom>
          <a:solidFill>
            <a:srgbClr val="002B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562710-5D6A-2911-0B49-D15BCCE76CAD}"/>
              </a:ext>
            </a:extLst>
          </p:cNvPr>
          <p:cNvSpPr txBox="1"/>
          <p:nvPr/>
        </p:nvSpPr>
        <p:spPr>
          <a:xfrm>
            <a:off x="800099" y="448597"/>
            <a:ext cx="6117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Housekeeping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C55742-73E4-DDBB-FD7D-9D9124BF795A}"/>
              </a:ext>
            </a:extLst>
          </p:cNvPr>
          <p:cNvSpPr txBox="1"/>
          <p:nvPr/>
        </p:nvSpPr>
        <p:spPr>
          <a:xfrm>
            <a:off x="800099" y="1685567"/>
            <a:ext cx="1070102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Do not take screenshots of the presentation or chat box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Do not use any recording software or equipment during the presentation. This includes the use of Artificial Intelligence (AI) technology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Be present and engage with the webinar opportunities, such as live polls, chats, and surveys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Be respectful to others and behave professionally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Do not use foul or offensive language when communicating with fellow attendees and speakers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Do not share weblinks to join the webinar with others. This is a closed webinar for selected participants only.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Your behaviour should not damage the good name of the CSC</a:t>
            </a:r>
          </a:p>
        </p:txBody>
      </p:sp>
      <p:pic>
        <p:nvPicPr>
          <p:cNvPr id="6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A33BF02-CA8B-FEAA-BCB1-E29F262F5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213" y="5679315"/>
            <a:ext cx="3437681" cy="92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96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19" y="-2923"/>
            <a:ext cx="6222919" cy="686861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6221600" y="266072"/>
            <a:ext cx="5454431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Resources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5CE443D3-A054-D50F-20B1-86780F105F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41232" y="5693512"/>
            <a:ext cx="3414661" cy="9176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05176E-C9D4-757A-E66D-91F5610C6D9A}"/>
              </a:ext>
            </a:extLst>
          </p:cNvPr>
          <p:cNvSpPr txBox="1"/>
          <p:nvPr/>
        </p:nvSpPr>
        <p:spPr>
          <a:xfrm>
            <a:off x="6436595" y="1151587"/>
            <a:ext cx="59266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CSC website</a:t>
            </a:r>
          </a:p>
          <a:p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Handbooks: For Mentees and Mentors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Mentoring log table</a:t>
            </a: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goals log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meet-ups</a:t>
            </a:r>
          </a:p>
          <a:p>
            <a:endParaRPr lang="en-GB" sz="2400" dirty="0">
              <a:solidFill>
                <a:srgbClr val="002B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ue cover with a blue globe and a blue text&#10;&#10;Description automatically generated with medium confidence">
            <a:extLst>
              <a:ext uri="{FF2B5EF4-FFF2-40B4-BE49-F238E27FC236}">
                <a16:creationId xmlns:a16="http://schemas.microsoft.com/office/drawing/2014/main" id="{D15B3F16-6624-BFEF-D2E8-455E86BCD2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37" y="496948"/>
            <a:ext cx="4407408" cy="573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3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>
            <a:extLst>
              <a:ext uri="{FF2B5EF4-FFF2-40B4-BE49-F238E27FC236}">
                <a16:creationId xmlns:a16="http://schemas.microsoft.com/office/drawing/2014/main" id="{CBE5158F-6DBE-45EC-2374-EB27EF3BB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80000">
            <a:off x="6525122" y="1813503"/>
            <a:ext cx="5099383" cy="3298933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5898630" y="-33914"/>
            <a:ext cx="6293372" cy="6925827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algn="ctr"/>
            <a:r>
              <a:rPr lang="en-GB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the programme works</a:t>
            </a:r>
            <a:endParaRPr lang="en-GB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1379C8A-FFBB-8150-687A-0B4F10A2E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213" y="5679315"/>
            <a:ext cx="3437681" cy="929741"/>
          </a:xfrm>
          <a:prstGeom prst="rect">
            <a:avLst/>
          </a:prstGeom>
        </p:spPr>
      </p:pic>
      <p:pic>
        <p:nvPicPr>
          <p:cNvPr id="13" name="Picture 12" descr="A person smiling in a circle&#10;&#10;Description automatically generated">
            <a:extLst>
              <a:ext uri="{FF2B5EF4-FFF2-40B4-BE49-F238E27FC236}">
                <a16:creationId xmlns:a16="http://schemas.microsoft.com/office/drawing/2014/main" id="{8032B1DA-7CB7-D444-A250-68B0EEF8F0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107" y="-33915"/>
            <a:ext cx="4034982" cy="5713229"/>
          </a:xfrm>
          <a:prstGeom prst="rect">
            <a:avLst/>
          </a:prstGeom>
        </p:spPr>
      </p:pic>
      <p:pic>
        <p:nvPicPr>
          <p:cNvPr id="5" name="Picture 4" descr="A screenshot of a person&#10;&#10;Description automatically generated">
            <a:extLst>
              <a:ext uri="{FF2B5EF4-FFF2-40B4-BE49-F238E27FC236}">
                <a16:creationId xmlns:a16="http://schemas.microsoft.com/office/drawing/2014/main" id="{A07F0BCD-670F-7281-8744-D2DCCD7ABB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11" y="365633"/>
            <a:ext cx="3358937" cy="47788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022D14-4663-CACD-F95D-E4E26010C3F5}"/>
              </a:ext>
            </a:extLst>
          </p:cNvPr>
          <p:cNvSpPr txBox="1"/>
          <p:nvPr/>
        </p:nvSpPr>
        <p:spPr>
          <a:xfrm>
            <a:off x="276343" y="5544020"/>
            <a:ext cx="5622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Read testimonials on the CSC website:</a:t>
            </a:r>
          </a:p>
          <a:p>
            <a:endParaRPr lang="en-GB" sz="1800" b="1" dirty="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r>
              <a:rPr lang="en-GB" sz="1800" dirty="0" err="1">
                <a:solidFill>
                  <a:schemeClr val="bg1"/>
                </a:solidFill>
                <a:latin typeface="Arial"/>
                <a:ea typeface="+mn-lt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cscuk.fcdo.gov.uk</a:t>
            </a:r>
            <a:r>
              <a:rPr lang="en-GB" sz="1800" dirty="0">
                <a:solidFill>
                  <a:schemeClr val="bg1"/>
                </a:solidFill>
                <a:latin typeface="Arial"/>
                <a:ea typeface="+mn-lt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/alumni/mentoring-programme/</a:t>
            </a:r>
            <a:endParaRPr lang="en-GB" sz="1800" dirty="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575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19" y="-2923"/>
            <a:ext cx="6222919" cy="686861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52908" y="349197"/>
            <a:ext cx="5781379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002B7F"/>
                </a:solidFill>
                <a:latin typeface="Arial"/>
                <a:ea typeface="+mn-lt"/>
                <a:cs typeface="Arial"/>
              </a:rPr>
              <a:t>How to apply</a:t>
            </a:r>
            <a:endParaRPr lang="en-US" sz="3200" dirty="0">
              <a:solidFill>
                <a:srgbClr val="002B7F"/>
              </a:solidFill>
              <a:ea typeface="+mn-lt"/>
              <a:cs typeface="+mn-l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608911" y="1059119"/>
            <a:ext cx="5235623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Motivation to apply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Outline your skills and expertise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Specify topic areas and keywords relevant to your field of study/work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Do you have a PhD through another route?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Skills you wish to develop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Home-country or Cross-country pairing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Note: no guarantee in pairing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FC8CD171-8822-4DEB-6B03-D550820830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41232" y="5693512"/>
            <a:ext cx="3414661" cy="9176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5CC457-3643-59EE-72BB-BE53BC211D88}"/>
              </a:ext>
            </a:extLst>
          </p:cNvPr>
          <p:cNvSpPr txBox="1"/>
          <p:nvPr/>
        </p:nvSpPr>
        <p:spPr>
          <a:xfrm>
            <a:off x="347466" y="1193760"/>
            <a:ext cx="514129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B7F"/>
                </a:solidFill>
                <a:latin typeface="Arial"/>
                <a:cs typeface="Arial"/>
              </a:rPr>
              <a:t>Applications open: early September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B7F"/>
                </a:solidFill>
                <a:latin typeface="Arial"/>
                <a:cs typeface="Arial"/>
              </a:rPr>
              <a:t>Deadline: Sunday 24 September 2023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B7F"/>
                </a:solidFill>
                <a:latin typeface="Arial"/>
                <a:cs typeface="Arial"/>
              </a:rPr>
              <a:t>Refer to the FAQs on the CSC webpage: </a:t>
            </a:r>
            <a:r>
              <a:rPr lang="en-US" sz="2400" dirty="0" err="1">
                <a:solidFill>
                  <a:srgbClr val="002B7F"/>
                </a:solidFill>
                <a:latin typeface="Arial"/>
                <a:cs typeface="Arial"/>
              </a:rPr>
              <a:t>cscuk.fcdo.gov.uk</a:t>
            </a:r>
            <a:r>
              <a:rPr lang="en-US" sz="2400" dirty="0">
                <a:solidFill>
                  <a:srgbClr val="002B7F"/>
                </a:solidFill>
                <a:latin typeface="Arial"/>
                <a:cs typeface="Arial"/>
              </a:rPr>
              <a:t>/csc-mentoring-programme-frequently-asked-questions-</a:t>
            </a:r>
            <a:r>
              <a:rPr lang="en-US" sz="2400" dirty="0" err="1">
                <a:solidFill>
                  <a:srgbClr val="002B7F"/>
                </a:solidFill>
                <a:latin typeface="Arial"/>
                <a:cs typeface="Arial"/>
              </a:rPr>
              <a:t>faqs</a:t>
            </a:r>
            <a:r>
              <a:rPr lang="en-US" sz="2400" dirty="0">
                <a:solidFill>
                  <a:srgbClr val="002B7F"/>
                </a:solidFill>
                <a:latin typeface="Arial"/>
                <a:cs typeface="Arial"/>
              </a:rPr>
              <a:t>/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923210F-7522-F5C5-27EB-4091CE773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73" y="-9177"/>
            <a:ext cx="1492327" cy="1314518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B214187D-11B9-C9AF-7CDB-66B4FD096418}"/>
              </a:ext>
            </a:extLst>
          </p:cNvPr>
          <p:cNvSpPr txBox="1"/>
          <p:nvPr/>
        </p:nvSpPr>
        <p:spPr>
          <a:xfrm>
            <a:off x="6221598" y="349197"/>
            <a:ext cx="5781379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Tips</a:t>
            </a:r>
            <a:endParaRPr lang="en-US" sz="3200" dirty="0">
              <a:solidFill>
                <a:schemeClr val="bg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6938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19" y="-2923"/>
            <a:ext cx="6222919" cy="686861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219450" y="2360652"/>
            <a:ext cx="5781379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1" algn="ctr"/>
            <a:r>
              <a:rPr lang="en-US" sz="3200" b="1" dirty="0">
                <a:solidFill>
                  <a:srgbClr val="002B7F"/>
                </a:solidFill>
                <a:latin typeface="Arial"/>
                <a:ea typeface="+mn-lt"/>
                <a:cs typeface="Arial"/>
              </a:rPr>
              <a:t>Learn from Mentors</a:t>
            </a:r>
            <a:endParaRPr lang="en-US" sz="3200" dirty="0">
              <a:solidFill>
                <a:srgbClr val="002B7F"/>
              </a:solidFill>
              <a:ea typeface="+mn-lt"/>
              <a:cs typeface="+mn-l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839993" y="2160598"/>
            <a:ext cx="5235623" cy="8925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Monika: home-country pairing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Derek: cross-country pairing 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FC8CD171-8822-4DEB-6B03-D550820830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41232" y="5693512"/>
            <a:ext cx="3414661" cy="917691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923210F-7522-F5C5-27EB-4091CE773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73" y="-9177"/>
            <a:ext cx="1492327" cy="131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72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>
            <a:extLst>
              <a:ext uri="{FF2B5EF4-FFF2-40B4-BE49-F238E27FC236}">
                <a16:creationId xmlns:a16="http://schemas.microsoft.com/office/drawing/2014/main" id="{CBE5158F-6DBE-45EC-2374-EB27EF3BB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80000">
            <a:off x="6525122" y="1813503"/>
            <a:ext cx="5099383" cy="3298933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5898628" y="-33914"/>
            <a:ext cx="6293372" cy="6925827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6397989" y="248944"/>
            <a:ext cx="5600971" cy="3594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002B7F"/>
                </a:solidFill>
                <a:latin typeface="Arial"/>
                <a:cs typeface="Arial"/>
              </a:rPr>
              <a:t>Any questions?</a:t>
            </a:r>
          </a:p>
          <a:p>
            <a:endParaRPr lang="en-US" sz="2400" dirty="0">
              <a:solidFill>
                <a:srgbClr val="002B7F"/>
              </a:solidFill>
              <a:latin typeface="Arial"/>
              <a:cs typeface="Arial"/>
            </a:endParaRPr>
          </a:p>
          <a:p>
            <a:r>
              <a:rPr lang="en-US" sz="2400" dirty="0">
                <a:solidFill>
                  <a:srgbClr val="002B7F"/>
                </a:solidFill>
                <a:latin typeface="Arial"/>
                <a:cs typeface="Arial"/>
              </a:rPr>
              <a:t>Refer to the FAQs on the CSC webpage: </a:t>
            </a:r>
          </a:p>
          <a:p>
            <a:endParaRPr lang="en-US" sz="2400" dirty="0">
              <a:solidFill>
                <a:srgbClr val="002B7F"/>
              </a:solidFill>
              <a:latin typeface="Arial"/>
              <a:cs typeface="Arial"/>
            </a:endParaRPr>
          </a:p>
          <a:p>
            <a:r>
              <a:rPr lang="en-US" sz="2400" dirty="0">
                <a:solidFill>
                  <a:srgbClr val="002B7F"/>
                </a:solidFill>
                <a:latin typeface="Arial"/>
                <a:cs typeface="Arial"/>
              </a:rPr>
              <a:t>cscuk.fcdo.gov.uk/csc-mentoring-programme-frequently-asked-questions-</a:t>
            </a:r>
            <a:r>
              <a:rPr lang="en-US" sz="2400" dirty="0" err="1">
                <a:solidFill>
                  <a:srgbClr val="002B7F"/>
                </a:solidFill>
                <a:latin typeface="Arial"/>
                <a:cs typeface="Arial"/>
              </a:rPr>
              <a:t>faqs</a:t>
            </a:r>
            <a:r>
              <a:rPr lang="en-US" sz="2400" dirty="0">
                <a:solidFill>
                  <a:srgbClr val="002B7F"/>
                </a:solidFill>
                <a:latin typeface="Arial"/>
                <a:cs typeface="Arial"/>
              </a:rPr>
              <a:t>/</a:t>
            </a:r>
          </a:p>
          <a:p>
            <a:endParaRPr lang="en-US" sz="2400" dirty="0">
              <a:solidFill>
                <a:srgbClr val="002B7F"/>
              </a:solidFill>
              <a:latin typeface="Arial"/>
              <a:cs typeface="Arial"/>
            </a:endParaRPr>
          </a:p>
          <a:p>
            <a:pPr>
              <a:lnSpc>
                <a:spcPts val="4400"/>
              </a:lnSpc>
            </a:pPr>
            <a:endParaRPr lang="en-US" sz="3200" b="1" dirty="0">
              <a:solidFill>
                <a:srgbClr val="002B7F"/>
              </a:solidFill>
              <a:latin typeface="Arial"/>
              <a:cs typeface="Arial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18306" y="1356192"/>
            <a:ext cx="466884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Email the CSC Alumni Team: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alumni@cscuk.org.uk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1379C8A-FFBB-8150-687A-0B4F10A2E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213" y="5679315"/>
            <a:ext cx="3437681" cy="929741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EC9AB19D-E416-E157-F57C-FB4AEE86CC75}"/>
              </a:ext>
            </a:extLst>
          </p:cNvPr>
          <p:cNvSpPr txBox="1"/>
          <p:nvPr/>
        </p:nvSpPr>
        <p:spPr>
          <a:xfrm>
            <a:off x="976477" y="285826"/>
            <a:ext cx="376847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Keep in touch </a:t>
            </a:r>
          </a:p>
        </p:txBody>
      </p:sp>
    </p:spTree>
    <p:extLst>
      <p:ext uri="{BB962C8B-B14F-4D97-AF65-F5344CB8AC3E}">
        <p14:creationId xmlns:p14="http://schemas.microsoft.com/office/powerpoint/2010/main" val="2682098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4784C78-D544-91CB-4A96-1267EC483810}"/>
              </a:ext>
            </a:extLst>
          </p:cNvPr>
          <p:cNvSpPr/>
          <p:nvPr/>
        </p:nvSpPr>
        <p:spPr>
          <a:xfrm>
            <a:off x="2876" y="-719"/>
            <a:ext cx="12188670" cy="5365815"/>
          </a:xfrm>
          <a:prstGeom prst="rect">
            <a:avLst/>
          </a:prstGeom>
          <a:solidFill>
            <a:srgbClr val="002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CCCAC63-2C78-6D43-BD90-6CC54E3EB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97" y="5500280"/>
            <a:ext cx="3389453" cy="963246"/>
          </a:xfrm>
          <a:prstGeom prst="rect">
            <a:avLst/>
          </a:prstGeom>
        </p:spPr>
      </p:pic>
      <p:pic>
        <p:nvPicPr>
          <p:cNvPr id="4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B88C006-6076-77C1-CA99-528AA4D86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209" y="5679312"/>
            <a:ext cx="3437681" cy="9297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6899AF-25C1-DF37-A965-CE81E4109F0D}"/>
              </a:ext>
            </a:extLst>
          </p:cNvPr>
          <p:cNvSpPr txBox="1"/>
          <p:nvPr/>
        </p:nvSpPr>
        <p:spPr>
          <a:xfrm>
            <a:off x="524897" y="2114510"/>
            <a:ext cx="1112944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CSC Mentoring Programme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41A5CC-2339-3DB1-2694-AFC4351C5C63}"/>
              </a:ext>
            </a:extLst>
          </p:cNvPr>
          <p:cNvSpPr txBox="1"/>
          <p:nvPr/>
        </p:nvSpPr>
        <p:spPr>
          <a:xfrm>
            <a:off x="1492940" y="3136612"/>
            <a:ext cx="859427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Arial"/>
                <a:cs typeface="Arial"/>
              </a:rPr>
              <a:t>Information session for prospective Mentors</a:t>
            </a:r>
          </a:p>
        </p:txBody>
      </p:sp>
    </p:spTree>
    <p:extLst>
      <p:ext uri="{BB962C8B-B14F-4D97-AF65-F5344CB8AC3E}">
        <p14:creationId xmlns:p14="http://schemas.microsoft.com/office/powerpoint/2010/main" val="417982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5310"/>
            <a:ext cx="6222919" cy="686861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240413" y="525958"/>
            <a:ext cx="5454431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3200" b="1" dirty="0">
                <a:solidFill>
                  <a:srgbClr val="002B7F"/>
                </a:solidFill>
                <a:latin typeface="Arial"/>
                <a:cs typeface="Arial"/>
              </a:rPr>
              <a:t>Information session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5CE443D3-A054-D50F-20B1-86780F105F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41232" y="5693512"/>
            <a:ext cx="3414661" cy="917691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2323B10E-A6CD-4B08-5CB0-559EBBD59E0F}"/>
              </a:ext>
            </a:extLst>
          </p:cNvPr>
          <p:cNvSpPr txBox="1"/>
          <p:nvPr/>
        </p:nvSpPr>
        <p:spPr>
          <a:xfrm>
            <a:off x="6497156" y="525958"/>
            <a:ext cx="5454431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Overview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16FDAE-6621-6092-846B-73FD34A15BF1}"/>
              </a:ext>
            </a:extLst>
          </p:cNvPr>
          <p:cNvSpPr txBox="1"/>
          <p:nvPr/>
        </p:nvSpPr>
        <p:spPr>
          <a:xfrm>
            <a:off x="6724840" y="1444752"/>
            <a:ext cx="499906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the programme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Roles and responsibilities of Mentors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of taking part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the programme 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apply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from participating Mentors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A person in a red shirt and blue dress&#10;&#10;Description automatically generated">
            <a:extLst>
              <a:ext uri="{FF2B5EF4-FFF2-40B4-BE49-F238E27FC236}">
                <a16:creationId xmlns:a16="http://schemas.microsoft.com/office/drawing/2014/main" id="{87AEC4C6-4F9F-6345-9A9C-08D1AB1D6A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28" y="1690024"/>
            <a:ext cx="5246061" cy="323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95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>
            <a:extLst>
              <a:ext uri="{FF2B5EF4-FFF2-40B4-BE49-F238E27FC236}">
                <a16:creationId xmlns:a16="http://schemas.microsoft.com/office/drawing/2014/main" id="{CBE5158F-6DBE-45EC-2374-EB27EF3BB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80000">
            <a:off x="6525122" y="1813503"/>
            <a:ext cx="5099383" cy="3298933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5934262" y="4"/>
            <a:ext cx="6257740" cy="687572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47239" y="280433"/>
            <a:ext cx="5248951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spc="1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Mentoring Programme in numbers</a:t>
            </a:r>
            <a:endParaRPr lang="en-US" sz="3200" spc="105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pic>
        <p:nvPicPr>
          <p:cNvPr id="9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0516B2F-70B3-E89B-48AB-9193F0751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213" y="5679315"/>
            <a:ext cx="3437681" cy="929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485BBA-8EAD-8C48-5070-E72426DB502A}"/>
              </a:ext>
            </a:extLst>
          </p:cNvPr>
          <p:cNvSpPr txBox="1"/>
          <p:nvPr/>
        </p:nvSpPr>
        <p:spPr>
          <a:xfrm>
            <a:off x="473022" y="1725524"/>
            <a:ext cx="499738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2019, over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Commonwealth Scholars and Alumni have participated in the CSC Mentoring Programme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Home-country and cross-country pairings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Year-long programme from December 2023 to December 2024</a:t>
            </a: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Master’s and doctoral mentees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30682E5-A022-CB02-4D17-8A53B543BF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1653467"/>
              </p:ext>
            </p:extLst>
          </p:nvPr>
        </p:nvGraphicFramePr>
        <p:xfrm>
          <a:off x="6469109" y="801165"/>
          <a:ext cx="5034042" cy="439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1033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5310"/>
            <a:ext cx="6222919" cy="686861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5CE443D3-A054-D50F-20B1-86780F105F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41232" y="5693512"/>
            <a:ext cx="3414661" cy="917691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2323B10E-A6CD-4B08-5CB0-559EBBD59E0F}"/>
              </a:ext>
            </a:extLst>
          </p:cNvPr>
          <p:cNvSpPr txBox="1"/>
          <p:nvPr/>
        </p:nvSpPr>
        <p:spPr>
          <a:xfrm>
            <a:off x="468099" y="717529"/>
            <a:ext cx="5454431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3200" b="1" dirty="0">
                <a:solidFill>
                  <a:srgbClr val="002B7F"/>
                </a:solidFill>
                <a:latin typeface="Arial"/>
                <a:cs typeface="Arial"/>
              </a:rPr>
              <a:t>The programme aims to: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16FDAE-6621-6092-846B-73FD34A15BF1}"/>
              </a:ext>
            </a:extLst>
          </p:cNvPr>
          <p:cNvSpPr txBox="1"/>
          <p:nvPr/>
        </p:nvSpPr>
        <p:spPr>
          <a:xfrm>
            <a:off x="6724840" y="704712"/>
            <a:ext cx="499906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Commonwealth Scholars and Alumni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knowledge and enhance skills development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understanding of how to achieve development impact post-Scholarship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Scholars with advice and guidance on studying and living in the UK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mentoring and other soft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FC833B4-2EC5-D5AA-2440-F003BC59F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772" y="1934898"/>
            <a:ext cx="2811373" cy="298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00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28975" y="-10619"/>
            <a:ext cx="6263025" cy="686861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6397813" y="248943"/>
            <a:ext cx="5417491" cy="1501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002B7F"/>
                </a:solidFill>
                <a:latin typeface="Arial"/>
                <a:cs typeface="Arial"/>
              </a:rPr>
              <a:t>Roles and responsibilities of Mentors</a:t>
            </a:r>
            <a:endParaRPr lang="en-US" sz="3200" dirty="0">
              <a:solidFill>
                <a:srgbClr val="002B7F"/>
              </a:solidFill>
              <a:ea typeface="+mn-lt"/>
              <a:cs typeface="+mn-lt"/>
            </a:endParaRPr>
          </a:p>
          <a:p>
            <a:pPr algn="ctr">
              <a:lnSpc>
                <a:spcPts val="4400"/>
              </a:lnSpc>
            </a:pPr>
            <a:endParaRPr lang="en-US" sz="3200" b="1" dirty="0">
              <a:solidFill>
                <a:srgbClr val="002B7F"/>
              </a:solidFill>
              <a:latin typeface="Arial"/>
              <a:cs typeface="Arial"/>
            </a:endParaRPr>
          </a:p>
        </p:txBody>
      </p:sp>
      <p:pic>
        <p:nvPicPr>
          <p:cNvPr id="21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9B6D7FA-6A33-0F7D-2750-6B368F31F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213" y="5679315"/>
            <a:ext cx="3437681" cy="929741"/>
          </a:xfrm>
          <a:prstGeom prst="rect">
            <a:avLst/>
          </a:prstGeom>
        </p:spPr>
      </p:pic>
      <p:sp>
        <p:nvSpPr>
          <p:cNvPr id="22" name="TextBox 8">
            <a:extLst>
              <a:ext uri="{FF2B5EF4-FFF2-40B4-BE49-F238E27FC236}">
                <a16:creationId xmlns:a16="http://schemas.microsoft.com/office/drawing/2014/main" id="{A2348BF1-6AD2-D066-349B-7ECD0102F8F7}"/>
              </a:ext>
            </a:extLst>
          </p:cNvPr>
          <p:cNvSpPr txBox="1"/>
          <p:nvPr/>
        </p:nvSpPr>
        <p:spPr>
          <a:xfrm>
            <a:off x="6305669" y="1551482"/>
            <a:ext cx="5509635" cy="4216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B7F"/>
                </a:solidFill>
                <a:latin typeface="Arial"/>
                <a:cs typeface="Arial"/>
              </a:rPr>
              <a:t>Support a new Scholar in developing the </a:t>
            </a:r>
            <a:r>
              <a:rPr lang="en-GB" sz="2400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 skills and knowledge</a:t>
            </a:r>
            <a:endParaRPr lang="en-US" sz="2400" dirty="0">
              <a:solidFill>
                <a:srgbClr val="002B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your skills and expertise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guidance on implementing learning and skills post-Scholarship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your own mentoring and professional skills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your Mentee to stay connected with the CSC community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4" name="Picture 3" descr="A person and person holding up a sign&#10;&#10;Description automatically generated">
            <a:extLst>
              <a:ext uri="{FF2B5EF4-FFF2-40B4-BE49-F238E27FC236}">
                <a16:creationId xmlns:a16="http://schemas.microsoft.com/office/drawing/2014/main" id="{69343E19-DFBA-2633-4BA5-CB87D08D2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" y="458331"/>
            <a:ext cx="4261104" cy="594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50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19" y="-2923"/>
            <a:ext cx="6222919" cy="686861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0" y="759029"/>
            <a:ext cx="5781379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1" algn="ctr">
              <a:lnSpc>
                <a:spcPts val="4400"/>
              </a:lnSpc>
            </a:pPr>
            <a:r>
              <a:rPr lang="en-US" sz="3200" b="1" dirty="0">
                <a:solidFill>
                  <a:srgbClr val="002B7F"/>
                </a:solidFill>
                <a:latin typeface="Arial"/>
                <a:cs typeface="Arial"/>
              </a:rPr>
              <a:t>Benefits of taking part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20780" y="1275645"/>
            <a:ext cx="5466420" cy="4216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Continue being connected with the CSC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Share your own experiences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Develop mentoring and professional skills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Knowledge exchange, understanding cultures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Collaborate on research, work projects</a:t>
            </a:r>
          </a:p>
          <a:p>
            <a:pPr marL="342882" indent="-342882">
              <a:buFont typeface="Arial"/>
              <a:buChar char="•"/>
            </a:pPr>
            <a:endParaRPr lang="en-US" spc="105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FC8CD171-8822-4DEB-6B03-D550820830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41232" y="5693512"/>
            <a:ext cx="3414661" cy="917691"/>
          </a:xfrm>
          <a:prstGeom prst="rect">
            <a:avLst/>
          </a:prstGeom>
        </p:spPr>
      </p:pic>
      <p:pic>
        <p:nvPicPr>
          <p:cNvPr id="6" name="Picture 5" descr="A person sitting in a chair talking to another person&#10;&#10;Description automatically generated">
            <a:extLst>
              <a:ext uri="{FF2B5EF4-FFF2-40B4-BE49-F238E27FC236}">
                <a16:creationId xmlns:a16="http://schemas.microsoft.com/office/drawing/2014/main" id="{74D60734-627A-3621-2BAD-A427B166A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40" y="1718777"/>
            <a:ext cx="5245200" cy="333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70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>
            <a:extLst>
              <a:ext uri="{FF2B5EF4-FFF2-40B4-BE49-F238E27FC236}">
                <a16:creationId xmlns:a16="http://schemas.microsoft.com/office/drawing/2014/main" id="{CBE5158F-6DBE-45EC-2374-EB27EF3BB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80000">
            <a:off x="6525122" y="1813503"/>
            <a:ext cx="5099383" cy="3298933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5898630" y="-33914"/>
            <a:ext cx="6293372" cy="6925827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algn="ctr"/>
            <a:r>
              <a:rPr lang="en-GB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the programme works</a:t>
            </a:r>
            <a:endParaRPr lang="en-GB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1379C8A-FFBB-8150-687A-0B4F10A2E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213" y="5679315"/>
            <a:ext cx="3437681" cy="9297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DE862E-FB3E-634F-F3AA-615FE9FDDE19}"/>
              </a:ext>
            </a:extLst>
          </p:cNvPr>
          <p:cNvSpPr txBox="1"/>
          <p:nvPr/>
        </p:nvSpPr>
        <p:spPr>
          <a:xfrm>
            <a:off x="0" y="608282"/>
            <a:ext cx="5899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the programme works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3AB1A4-2300-02AE-FA2C-C7E5855F44A7}"/>
              </a:ext>
            </a:extLst>
          </p:cNvPr>
          <p:cNvSpPr txBox="1"/>
          <p:nvPr/>
        </p:nvSpPr>
        <p:spPr>
          <a:xfrm>
            <a:off x="226251" y="1459229"/>
            <a:ext cx="538713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2 hours time commitment</a:t>
            </a:r>
          </a:p>
          <a:p>
            <a:pPr marL="285737" lvl="1" indent="-285737">
              <a:spcBef>
                <a:spcPts val="1200"/>
              </a:spcBef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Five stages</a:t>
            </a:r>
          </a:p>
          <a:p>
            <a:pPr marL="285737" lvl="1" indent="-285737">
              <a:spcBef>
                <a:spcPts val="1200"/>
              </a:spcBef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Set short- and long-term goals the SMART way</a:t>
            </a:r>
          </a:p>
          <a:p>
            <a:pPr marL="285737" lvl="1" indent="-285737">
              <a:spcBef>
                <a:spcPts val="1200"/>
              </a:spcBef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Provide academic, professional, and social support</a:t>
            </a:r>
          </a:p>
          <a:p>
            <a:pPr marL="285737" lvl="1" indent="-285737">
              <a:spcBef>
                <a:spcPts val="1200"/>
              </a:spcBef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Thinking beyond academics – development impact goals </a:t>
            </a:r>
          </a:p>
          <a:p>
            <a:pPr marL="285737" lvl="1" indent="-285737">
              <a:spcBef>
                <a:spcPts val="1200"/>
              </a:spcBef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Long-lasting relationships – stay in touch, share updates, collaborate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8" name="Picture 17" descr="A person smiling at someone&#10;&#10;Description automatically generated">
            <a:extLst>
              <a:ext uri="{FF2B5EF4-FFF2-40B4-BE49-F238E27FC236}">
                <a16:creationId xmlns:a16="http://schemas.microsoft.com/office/drawing/2014/main" id="{5E2F39CC-4065-6A4C-14D1-654378D9F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002" y="1459229"/>
            <a:ext cx="5245200" cy="346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04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8916"/>
            <a:ext cx="8290800" cy="792163"/>
          </a:xfrm>
        </p:spPr>
        <p:txBody>
          <a:bodyPr wrap="square" anchor="ctr">
            <a:normAutofit/>
          </a:bodyPr>
          <a:lstStyle/>
          <a:p>
            <a:r>
              <a:rPr lang="en-GB" sz="3600" dirty="0"/>
              <a:t>5 stages of the Mentoring Programme</a:t>
            </a:r>
            <a:endParaRPr lang="en-US" sz="36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3F1ACD1-A920-4FEC-9B43-F97CA9980F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146698"/>
              </p:ext>
            </p:extLst>
          </p:nvPr>
        </p:nvGraphicFramePr>
        <p:xfrm>
          <a:off x="1268859" y="1173727"/>
          <a:ext cx="10303032" cy="4501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9290041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2_ACU">
  <a:themeElements>
    <a:clrScheme name="ACU March 2019">
      <a:dk1>
        <a:sysClr val="windowText" lastClr="000000"/>
      </a:dk1>
      <a:lt1>
        <a:sysClr val="window" lastClr="FFFFFF"/>
      </a:lt1>
      <a:dk2>
        <a:srgbClr val="10273B"/>
      </a:dk2>
      <a:lt2>
        <a:srgbClr val="EAE1DC"/>
      </a:lt2>
      <a:accent1>
        <a:srgbClr val="10273B"/>
      </a:accent1>
      <a:accent2>
        <a:srgbClr val="FFCD00"/>
      </a:accent2>
      <a:accent3>
        <a:srgbClr val="E34757"/>
      </a:accent3>
      <a:accent4>
        <a:srgbClr val="53BDBE"/>
      </a:accent4>
      <a:accent5>
        <a:srgbClr val="A969A8"/>
      </a:accent5>
      <a:accent6>
        <a:srgbClr val="FFFFFF"/>
      </a:accent6>
      <a:hlink>
        <a:srgbClr val="0000FF"/>
      </a:hlink>
      <a:folHlink>
        <a:srgbClr val="800080"/>
      </a:folHlink>
    </a:clrScheme>
    <a:fontScheme name="ACU font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U presentation" id="{5D6B39D7-B4CE-4D8F-BD06-6A883BDADAB9}" vid="{B7D8E17E-56D8-4D91-8A2A-8BCDC11BA8CF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CU">
  <a:themeElements>
    <a:clrScheme name="ACU March 2019">
      <a:dk1>
        <a:sysClr val="windowText" lastClr="000000"/>
      </a:dk1>
      <a:lt1>
        <a:sysClr val="window" lastClr="FFFFFF"/>
      </a:lt1>
      <a:dk2>
        <a:srgbClr val="10273B"/>
      </a:dk2>
      <a:lt2>
        <a:srgbClr val="EAE1DC"/>
      </a:lt2>
      <a:accent1>
        <a:srgbClr val="10273B"/>
      </a:accent1>
      <a:accent2>
        <a:srgbClr val="FFCD00"/>
      </a:accent2>
      <a:accent3>
        <a:srgbClr val="E34757"/>
      </a:accent3>
      <a:accent4>
        <a:srgbClr val="53BDBE"/>
      </a:accent4>
      <a:accent5>
        <a:srgbClr val="A969A8"/>
      </a:accent5>
      <a:accent6>
        <a:srgbClr val="FFFFFF"/>
      </a:accent6>
      <a:hlink>
        <a:srgbClr val="0000FF"/>
      </a:hlink>
      <a:folHlink>
        <a:srgbClr val="800080"/>
      </a:folHlink>
    </a:clrScheme>
    <a:fontScheme name="ACU font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ECS Presentation Template  -  Read-Only" id="{FAA3FF76-25B2-4471-A2A0-8BAAF227453B}" vid="{5B0AB396-5C91-424D-BAFD-91AAADF14656}"/>
    </a:ext>
  </a:extLst>
</a:theme>
</file>

<file path=ppt/theme/theme4.xml><?xml version="1.0" encoding="utf-8"?>
<a:theme xmlns:a="http://schemas.openxmlformats.org/drawingml/2006/main" name="2_ACU">
  <a:themeElements>
    <a:clrScheme name="ACU March 2019">
      <a:dk1>
        <a:sysClr val="windowText" lastClr="000000"/>
      </a:dk1>
      <a:lt1>
        <a:sysClr val="window" lastClr="FFFFFF"/>
      </a:lt1>
      <a:dk2>
        <a:srgbClr val="10273B"/>
      </a:dk2>
      <a:lt2>
        <a:srgbClr val="EAE1DC"/>
      </a:lt2>
      <a:accent1>
        <a:srgbClr val="10273B"/>
      </a:accent1>
      <a:accent2>
        <a:srgbClr val="FFCD00"/>
      </a:accent2>
      <a:accent3>
        <a:srgbClr val="E34757"/>
      </a:accent3>
      <a:accent4>
        <a:srgbClr val="53BDBE"/>
      </a:accent4>
      <a:accent5>
        <a:srgbClr val="A969A8"/>
      </a:accent5>
      <a:accent6>
        <a:srgbClr val="FFFFFF"/>
      </a:accent6>
      <a:hlink>
        <a:srgbClr val="0000FF"/>
      </a:hlink>
      <a:folHlink>
        <a:srgbClr val="800080"/>
      </a:folHlink>
    </a:clrScheme>
    <a:fontScheme name="ACU font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ECS Presentation Template v2.potx" id="{26C620E1-FA23-4B97-950E-807A2C0A82D1}" vid="{14ABD857-6526-43DE-BDEF-753027EED326}"/>
    </a:ext>
  </a:extLst>
</a:theme>
</file>

<file path=ppt/theme/theme5.xml><?xml version="1.0" encoding="utf-8"?>
<a:theme xmlns:a="http://schemas.openxmlformats.org/drawingml/2006/main" name="2_ACU">
  <a:themeElements>
    <a:clrScheme name="ACU March 2019">
      <a:dk1>
        <a:sysClr val="windowText" lastClr="000000"/>
      </a:dk1>
      <a:lt1>
        <a:sysClr val="window" lastClr="FFFFFF"/>
      </a:lt1>
      <a:dk2>
        <a:srgbClr val="10273B"/>
      </a:dk2>
      <a:lt2>
        <a:srgbClr val="EAE1DC"/>
      </a:lt2>
      <a:accent1>
        <a:srgbClr val="10273B"/>
      </a:accent1>
      <a:accent2>
        <a:srgbClr val="FFCD00"/>
      </a:accent2>
      <a:accent3>
        <a:srgbClr val="E34757"/>
      </a:accent3>
      <a:accent4>
        <a:srgbClr val="53BDBE"/>
      </a:accent4>
      <a:accent5>
        <a:srgbClr val="A969A8"/>
      </a:accent5>
      <a:accent6>
        <a:srgbClr val="FFFFFF"/>
      </a:accent6>
      <a:hlink>
        <a:srgbClr val="0000FF"/>
      </a:hlink>
      <a:folHlink>
        <a:srgbClr val="800080"/>
      </a:folHlink>
    </a:clrScheme>
    <a:fontScheme name="ACU font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ECS Presentation Template  -  Read-Only" id="{FAA3FF76-25B2-4471-A2A0-8BAAF227453B}" vid="{5B0AB396-5C91-424D-BAFD-91AAADF14656}"/>
    </a:ext>
  </a:extLst>
</a:theme>
</file>

<file path=ppt/theme/theme6.xml><?xml version="1.0" encoding="utf-8"?>
<a:theme xmlns:a="http://schemas.openxmlformats.org/drawingml/2006/main" name="Default Design">
  <a:themeElements>
    <a:clrScheme name="CSC">
      <a:dk1>
        <a:srgbClr val="002B7F"/>
      </a:dk1>
      <a:lt1>
        <a:srgbClr val="B2C3E5"/>
      </a:lt1>
      <a:dk2>
        <a:srgbClr val="000000"/>
      </a:dk2>
      <a:lt2>
        <a:srgbClr val="FFFFFF"/>
      </a:lt2>
      <a:accent1>
        <a:srgbClr val="00756D"/>
      </a:accent1>
      <a:accent2>
        <a:srgbClr val="FFBB11"/>
      </a:accent2>
      <a:accent3>
        <a:srgbClr val="7030A0"/>
      </a:accent3>
      <a:accent4>
        <a:srgbClr val="00E2D2"/>
      </a:accent4>
      <a:accent5>
        <a:srgbClr val="FFF1CF"/>
      </a:accent5>
      <a:accent6>
        <a:srgbClr val="002B7F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5A58"/>
        </a:dk1>
        <a:lt1>
          <a:srgbClr val="FFFFFF"/>
        </a:lt1>
        <a:dk2>
          <a:srgbClr val="008080"/>
        </a:dk2>
        <a:lt2>
          <a:srgbClr val="FFFFFF"/>
        </a:lt2>
        <a:accent1>
          <a:srgbClr val="006462"/>
        </a:accent1>
        <a:accent2>
          <a:srgbClr val="008080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007373"/>
        </a:accent6>
        <a:hlink>
          <a:srgbClr val="00ACA8"/>
        </a:hlink>
        <a:folHlink>
          <a:srgbClr val="00444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DBA6"/>
        </a:lt1>
        <a:dk2>
          <a:srgbClr val="000000"/>
        </a:dk2>
        <a:lt2>
          <a:srgbClr val="CC7A00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E68A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342F61"/>
        </a:dk1>
        <a:lt1>
          <a:srgbClr val="FFFFFF"/>
        </a:lt1>
        <a:dk2>
          <a:srgbClr val="8794D5"/>
        </a:dk2>
        <a:lt2>
          <a:srgbClr val="FFFFFF"/>
        </a:lt2>
        <a:accent1>
          <a:srgbClr val="504D80"/>
        </a:accent1>
        <a:accent2>
          <a:srgbClr val="9791CA"/>
        </a:accent2>
        <a:accent3>
          <a:srgbClr val="C3C8E7"/>
        </a:accent3>
        <a:accent4>
          <a:srgbClr val="DADADA"/>
        </a:accent4>
        <a:accent5>
          <a:srgbClr val="B3B2C0"/>
        </a:accent5>
        <a:accent6>
          <a:srgbClr val="8883B7"/>
        </a:accent6>
        <a:hlink>
          <a:srgbClr val="322D5A"/>
        </a:hlink>
        <a:folHlink>
          <a:srgbClr val="544C9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66CCCC"/>
        </a:dk1>
        <a:lt1>
          <a:srgbClr val="FFFFFF"/>
        </a:lt1>
        <a:dk2>
          <a:srgbClr val="2E6B6B"/>
        </a:dk2>
        <a:lt2>
          <a:srgbClr val="2E6B6B"/>
        </a:lt2>
        <a:accent1>
          <a:srgbClr val="45A3A1"/>
        </a:accent1>
        <a:accent2>
          <a:srgbClr val="9ADEDC"/>
        </a:accent2>
        <a:accent3>
          <a:srgbClr val="ADBABA"/>
        </a:accent3>
        <a:accent4>
          <a:srgbClr val="DADADA"/>
        </a:accent4>
        <a:accent5>
          <a:srgbClr val="B0CECD"/>
        </a:accent5>
        <a:accent6>
          <a:srgbClr val="8BC9C7"/>
        </a:accent6>
        <a:hlink>
          <a:srgbClr val="B3E6E6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B3CCE6"/>
        </a:dk1>
        <a:lt1>
          <a:srgbClr val="FFFFFF"/>
        </a:lt1>
        <a:dk2>
          <a:srgbClr val="6698CC"/>
        </a:dk2>
        <a:lt2>
          <a:srgbClr val="FFFFFF"/>
        </a:lt2>
        <a:accent1>
          <a:srgbClr val="336599"/>
        </a:accent1>
        <a:accent2>
          <a:srgbClr val="2E4C6B"/>
        </a:accent2>
        <a:accent3>
          <a:srgbClr val="B8CAE2"/>
        </a:accent3>
        <a:accent4>
          <a:srgbClr val="DADADA"/>
        </a:accent4>
        <a:accent5>
          <a:srgbClr val="ADB8CA"/>
        </a:accent5>
        <a:accent6>
          <a:srgbClr val="294460"/>
        </a:accent6>
        <a:hlink>
          <a:srgbClr val="0B54A3"/>
        </a:hlink>
        <a:folHlink>
          <a:srgbClr val="0B7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496B2E"/>
        </a:dk1>
        <a:lt1>
          <a:srgbClr val="CCE3B5"/>
        </a:lt1>
        <a:dk2>
          <a:srgbClr val="619933"/>
        </a:dk2>
        <a:lt2>
          <a:srgbClr val="F2F8ED"/>
        </a:lt2>
        <a:accent1>
          <a:srgbClr val="94CC66"/>
        </a:accent1>
        <a:accent2>
          <a:srgbClr val="FFFFFF"/>
        </a:accent2>
        <a:accent3>
          <a:srgbClr val="E2EFD7"/>
        </a:accent3>
        <a:accent4>
          <a:srgbClr val="3D5A26"/>
        </a:accent4>
        <a:accent5>
          <a:srgbClr val="C8E2B8"/>
        </a:accent5>
        <a:accent6>
          <a:srgbClr val="E7E7E7"/>
        </a:accent6>
        <a:hlink>
          <a:srgbClr val="4891EA"/>
        </a:hlink>
        <a:folHlink>
          <a:srgbClr val="7AAF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1429</TotalTime>
  <Words>718</Words>
  <Application>Microsoft Office PowerPoint</Application>
  <PresentationFormat>Widescreen</PresentationFormat>
  <Paragraphs>128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Tahoma</vt:lpstr>
      <vt:lpstr>2_ACU</vt:lpstr>
      <vt:lpstr>2_Office Theme</vt:lpstr>
      <vt:lpstr>2_ACU</vt:lpstr>
      <vt:lpstr>2_ACU</vt:lpstr>
      <vt:lpstr>2_ACU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 stages of the Mentoring Programme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BETTER WORLD THROUGH HIGHER EDUCATION</dc:title>
  <dc:creator>Rachel Arnold</dc:creator>
  <cp:lastModifiedBy>Evangeline Arethwala</cp:lastModifiedBy>
  <cp:revision>55</cp:revision>
  <cp:lastPrinted>1601-01-01T00:00:00Z</cp:lastPrinted>
  <dcterms:created xsi:type="dcterms:W3CDTF">2020-07-15T11:40:46Z</dcterms:created>
  <dcterms:modified xsi:type="dcterms:W3CDTF">2023-08-29T14:57:43Z</dcterms:modified>
  <cp:contentStatus/>
</cp:coreProperties>
</file>