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04" r:id="rId2"/>
    <p:sldMasterId id="2147483672" r:id="rId3"/>
    <p:sldMasterId id="2147483660" r:id="rId4"/>
    <p:sldMasterId id="2147483735" r:id="rId5"/>
    <p:sldMasterId id="2147483746" r:id="rId6"/>
  </p:sldMasterIdLst>
  <p:notesMasterIdLst>
    <p:notesMasterId r:id="rId25"/>
  </p:notesMasterIdLst>
  <p:handoutMasterIdLst>
    <p:handoutMasterId r:id="rId26"/>
  </p:handoutMasterIdLst>
  <p:sldIdLst>
    <p:sldId id="671" r:id="rId7"/>
    <p:sldId id="663" r:id="rId8"/>
    <p:sldId id="656" r:id="rId9"/>
    <p:sldId id="659" r:id="rId10"/>
    <p:sldId id="661" r:id="rId11"/>
    <p:sldId id="657" r:id="rId12"/>
    <p:sldId id="658" r:id="rId13"/>
    <p:sldId id="670" r:id="rId14"/>
    <p:sldId id="665" r:id="rId15"/>
    <p:sldId id="666" r:id="rId16"/>
    <p:sldId id="682" r:id="rId17"/>
    <p:sldId id="681" r:id="rId18"/>
    <p:sldId id="680" r:id="rId19"/>
    <p:sldId id="668" r:id="rId20"/>
    <p:sldId id="672" r:id="rId21"/>
    <p:sldId id="673" r:id="rId22"/>
    <p:sldId id="678" r:id="rId23"/>
    <p:sldId id="6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3E53B-0976-F549-5AE6-CEB204E5EE38}" name="Rachel Arnold" initials="RA" userId="S::rachel.arnold@acu.ac.uk::d630f27f-d3d0-4176-841d-00b13fe080c5" providerId="AD"/>
  <p188:author id="{F86C34A8-9B1B-7618-4531-7F046AFB25A2}" name="Evangeline Arethwala" initials="EA" userId="S::evangeline.arethwala@acu.ac.uk::034a9e27-ab3a-434a-aa75-3e8eb01ffb13" providerId="AD"/>
  <p188:author id="{0A4552D6-C784-B690-6F6E-E40B36D10058}" name="Kirsty Scott" initials="KS" userId="S::kirsty.scott@acu.ac.uk::cc2beaab-40fa-4bfc-905f-8f893a07151a" providerId="AD"/>
  <p188:author id="{E11591FD-7988-A2F0-6160-0212C6761F1A}" name="Celia Koenig" initials="CK" userId="S::celia.koenig@acu.ac.uk::17861e84-624f-44e1-b39d-584bcab26d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F"/>
    <a:srgbClr val="10273B"/>
    <a:srgbClr val="FED1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71" autoAdjust="0"/>
  </p:normalViewPr>
  <p:slideViewPr>
    <p:cSldViewPr snapToGrid="0">
      <p:cViewPr varScale="1">
        <p:scale>
          <a:sx n="57" d="100"/>
          <a:sy n="57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1EC3-769F-4B9F-9FF6-75EF36F5CAC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D25A46DB-E2A0-4F0D-B4FA-E48B534B74AA}">
      <dgm:prSet phldrT="[Text]"/>
      <dgm:spPr>
        <a:solidFill>
          <a:srgbClr val="15254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gm:t>
    </dgm:pt>
    <dgm:pt modelId="{5DC4DD08-92D5-4FE3-8E9A-DBD579202853}" type="parTrans" cxnId="{8E62DBF7-65EE-4D8A-B59F-D954BAE34C42}">
      <dgm:prSet/>
      <dgm:spPr/>
      <dgm:t>
        <a:bodyPr/>
        <a:lstStyle/>
        <a:p>
          <a:endParaRPr lang="en-GB"/>
        </a:p>
      </dgm:t>
    </dgm:pt>
    <dgm:pt modelId="{2253948A-BD03-4972-B51D-BD20F6A946C7}" type="sibTrans" cxnId="{8E62DBF7-65EE-4D8A-B59F-D954BAE34C4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34F9-08B6-4744-8881-411C108F6679}">
      <dgm:prSet phldrT="[Text]"/>
      <dgm:spPr>
        <a:solidFill>
          <a:srgbClr val="1F3763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gm:t>
    </dgm:pt>
    <dgm:pt modelId="{CD76F885-2B39-47C5-8646-B5E3AA7A1C70}" type="parTrans" cxnId="{F3979E04-DA26-4A01-B6E7-94A8815750B5}">
      <dgm:prSet/>
      <dgm:spPr/>
      <dgm:t>
        <a:bodyPr/>
        <a:lstStyle/>
        <a:p>
          <a:endParaRPr lang="en-GB"/>
        </a:p>
      </dgm:t>
    </dgm:pt>
    <dgm:pt modelId="{CAFC97E3-C846-4C71-99B2-9588D6E3F83F}" type="sibTrans" cxnId="{F3979E04-DA26-4A01-B6E7-94A8815750B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F33EE-D7D7-4DDD-833E-04A70A050954}">
      <dgm:prSet/>
      <dgm:spPr>
        <a:solidFill>
          <a:srgbClr val="3864B2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gm:t>
    </dgm:pt>
    <dgm:pt modelId="{1D1DD279-27B3-4762-949B-457948069C09}" type="parTrans" cxnId="{BA776041-EDF6-4635-934E-DDCAB1E8A59C}">
      <dgm:prSet/>
      <dgm:spPr/>
      <dgm:t>
        <a:bodyPr/>
        <a:lstStyle/>
        <a:p>
          <a:endParaRPr lang="en-GB"/>
        </a:p>
      </dgm:t>
    </dgm:pt>
    <dgm:pt modelId="{716DA8AD-A779-4CEB-8BBC-3A4A9DD3D94B}" type="sibTrans" cxnId="{BA776041-EDF6-4635-934E-DDCAB1E8A59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77D6A-DAE5-4061-A3ED-B20AEBEC0DE0}">
      <dgm:prSet/>
      <dgm:spPr>
        <a:solidFill>
          <a:srgbClr val="5480C8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gm:t>
    </dgm:pt>
    <dgm:pt modelId="{17E8AE05-1888-4F39-B957-4BE26802C5A6}" type="parTrans" cxnId="{69089F7B-7DB2-4CCD-AC14-8F0425BD8514}">
      <dgm:prSet/>
      <dgm:spPr/>
      <dgm:t>
        <a:bodyPr/>
        <a:lstStyle/>
        <a:p>
          <a:endParaRPr lang="en-GB"/>
        </a:p>
      </dgm:t>
    </dgm:pt>
    <dgm:pt modelId="{474B997D-3D2B-480F-ADF1-1A0E8E28C7D8}" type="sibTrans" cxnId="{69089F7B-7DB2-4CCD-AC14-8F0425BD851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D66C3-EE6B-4004-A12C-5E22053F496D}">
      <dgm:prSet/>
      <dgm:spPr>
        <a:solidFill>
          <a:srgbClr val="8EA9DA"/>
        </a:solidFill>
      </dgm:spPr>
      <dgm:t>
        <a:bodyPr/>
        <a:lstStyle/>
        <a:p>
          <a:r>
            <a: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gm:t>
    </dgm:pt>
    <dgm:pt modelId="{B88ACFDF-284E-43B9-94C4-0AAD045CCB63}" type="parTrans" cxnId="{C46E070E-3D1D-488A-B1D7-2DE790CDF1B3}">
      <dgm:prSet/>
      <dgm:spPr/>
      <dgm:t>
        <a:bodyPr/>
        <a:lstStyle/>
        <a:p>
          <a:endParaRPr lang="en-GB"/>
        </a:p>
      </dgm:t>
    </dgm:pt>
    <dgm:pt modelId="{9A36C2F2-B6DC-4A6E-858D-641C12980CD8}" type="sibTrans" cxnId="{C46E070E-3D1D-488A-B1D7-2DE790CDF1B3}">
      <dgm:prSet/>
      <dgm:spPr/>
      <dgm:t>
        <a:bodyPr/>
        <a:lstStyle/>
        <a:p>
          <a:endParaRPr lang="en-GB"/>
        </a:p>
      </dgm:t>
    </dgm:pt>
    <dgm:pt modelId="{C9782630-7192-4B98-9CC0-025F6ACAFAD1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</dgm:t>
    </dgm:pt>
    <dgm:pt modelId="{9A5AEC27-D7F8-456B-88AD-441A4FD2F500}" type="parTrans" cxnId="{2F17601E-9F40-47C3-8C8E-049AF88A23FB}">
      <dgm:prSet/>
      <dgm:spPr/>
      <dgm:t>
        <a:bodyPr/>
        <a:lstStyle/>
        <a:p>
          <a:endParaRPr lang="en-GB"/>
        </a:p>
      </dgm:t>
    </dgm:pt>
    <dgm:pt modelId="{022E005D-46E0-4D90-9D49-71B661A50CC7}" type="sibTrans" cxnId="{2F17601E-9F40-47C3-8C8E-049AF88A23FB}">
      <dgm:prSet/>
      <dgm:spPr/>
      <dgm:t>
        <a:bodyPr/>
        <a:lstStyle/>
        <a:p>
          <a:endParaRPr lang="en-GB"/>
        </a:p>
      </dgm:t>
    </dgm:pt>
    <dgm:pt modelId="{D41C47B5-ABA7-4305-BC80-C58AD14E11E3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</dgm:t>
    </dgm:pt>
    <dgm:pt modelId="{D5C92E1B-6F7A-4DD2-BDD5-9681F952723B}" type="parTrans" cxnId="{01B47A6F-BA38-4274-9D95-65292186FD47}">
      <dgm:prSet/>
      <dgm:spPr/>
      <dgm:t>
        <a:bodyPr/>
        <a:lstStyle/>
        <a:p>
          <a:endParaRPr lang="en-GB"/>
        </a:p>
      </dgm:t>
    </dgm:pt>
    <dgm:pt modelId="{ED4184CF-FFAB-4D08-9566-02592D04A0FF}" type="sibTrans" cxnId="{01B47A6F-BA38-4274-9D95-65292186FD47}">
      <dgm:prSet/>
      <dgm:spPr/>
      <dgm:t>
        <a:bodyPr/>
        <a:lstStyle/>
        <a:p>
          <a:endParaRPr lang="en-GB"/>
        </a:p>
      </dgm:t>
    </dgm:pt>
    <dgm:pt modelId="{195372E9-E63F-471D-8D01-3DF2F390EE3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</dgm:t>
    </dgm:pt>
    <dgm:pt modelId="{4AC210C6-9445-44BC-A0D8-25519835042F}" type="parTrans" cxnId="{07C8202C-9051-4E20-8A04-EC9FE011248F}">
      <dgm:prSet/>
      <dgm:spPr/>
      <dgm:t>
        <a:bodyPr/>
        <a:lstStyle/>
        <a:p>
          <a:endParaRPr lang="en-GB"/>
        </a:p>
      </dgm:t>
    </dgm:pt>
    <dgm:pt modelId="{D4C7BD79-0AF6-487A-A966-D3B84DA90A3D}" type="sibTrans" cxnId="{07C8202C-9051-4E20-8A04-EC9FE011248F}">
      <dgm:prSet/>
      <dgm:spPr/>
      <dgm:t>
        <a:bodyPr/>
        <a:lstStyle/>
        <a:p>
          <a:endParaRPr lang="en-GB"/>
        </a:p>
      </dgm:t>
    </dgm:pt>
    <dgm:pt modelId="{776BAA35-6658-4AF3-AB3E-8AE1D630E4A2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gm:t>
    </dgm:pt>
    <dgm:pt modelId="{A86F88F7-EFBE-4366-B15D-35FC76A323F0}" type="parTrans" cxnId="{E904411B-8189-4200-B362-1A5752FABF97}">
      <dgm:prSet/>
      <dgm:spPr/>
      <dgm:t>
        <a:bodyPr/>
        <a:lstStyle/>
        <a:p>
          <a:endParaRPr lang="en-GB"/>
        </a:p>
      </dgm:t>
    </dgm:pt>
    <dgm:pt modelId="{16F7FF7D-98DD-47B8-B854-494EE3DA33F6}" type="sibTrans" cxnId="{E904411B-8189-4200-B362-1A5752FABF97}">
      <dgm:prSet/>
      <dgm:spPr/>
      <dgm:t>
        <a:bodyPr/>
        <a:lstStyle/>
        <a:p>
          <a:endParaRPr lang="en-GB"/>
        </a:p>
      </dgm:t>
    </dgm:pt>
    <dgm:pt modelId="{E42B0945-B0FF-45BC-87E8-F94300D4905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</dgm:t>
    </dgm:pt>
    <dgm:pt modelId="{4F8BD477-0792-45B4-9544-70B698D37721}" type="parTrans" cxnId="{90DE196E-14D1-4035-B20C-D6855934C3E1}">
      <dgm:prSet/>
      <dgm:spPr/>
      <dgm:t>
        <a:bodyPr/>
        <a:lstStyle/>
        <a:p>
          <a:endParaRPr lang="en-GB"/>
        </a:p>
      </dgm:t>
    </dgm:pt>
    <dgm:pt modelId="{9A31439F-9F3B-4E71-AE37-125BA984311C}" type="sibTrans" cxnId="{90DE196E-14D1-4035-B20C-D6855934C3E1}">
      <dgm:prSet/>
      <dgm:spPr/>
      <dgm:t>
        <a:bodyPr/>
        <a:lstStyle/>
        <a:p>
          <a:endParaRPr lang="en-GB"/>
        </a:p>
      </dgm:t>
    </dgm:pt>
    <dgm:pt modelId="{15C2BBD1-5857-4B92-8DFC-F82203C772DB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</dgm:t>
    </dgm:pt>
    <dgm:pt modelId="{CC695D2A-F311-4A86-A501-EC70411533F8}" type="parTrans" cxnId="{FD8BA865-88C2-40F3-96C1-32EF2A023A03}">
      <dgm:prSet/>
      <dgm:spPr/>
      <dgm:t>
        <a:bodyPr/>
        <a:lstStyle/>
        <a:p>
          <a:endParaRPr lang="en-GB"/>
        </a:p>
      </dgm:t>
    </dgm:pt>
    <dgm:pt modelId="{D8D7E47B-55A9-4DD0-8800-4749B541FE7A}" type="sibTrans" cxnId="{FD8BA865-88C2-40F3-96C1-32EF2A023A03}">
      <dgm:prSet/>
      <dgm:spPr/>
      <dgm:t>
        <a:bodyPr/>
        <a:lstStyle/>
        <a:p>
          <a:endParaRPr lang="en-GB"/>
        </a:p>
      </dgm:t>
    </dgm:pt>
    <dgm:pt modelId="{013AFA43-AD96-474E-9B7E-70109F850119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</dgm:t>
    </dgm:pt>
    <dgm:pt modelId="{3174A8BE-A8A4-4EEA-8281-6C58776CBA0E}" type="parTrans" cxnId="{B4983A21-E9B9-462B-A40C-09AA242F1576}">
      <dgm:prSet/>
      <dgm:spPr/>
      <dgm:t>
        <a:bodyPr/>
        <a:lstStyle/>
        <a:p>
          <a:endParaRPr lang="en-GB"/>
        </a:p>
      </dgm:t>
    </dgm:pt>
    <dgm:pt modelId="{D4A07D08-D6C6-4057-9E0B-0C742B057583}" type="sibTrans" cxnId="{B4983A21-E9B9-462B-A40C-09AA242F1576}">
      <dgm:prSet/>
      <dgm:spPr/>
      <dgm:t>
        <a:bodyPr/>
        <a:lstStyle/>
        <a:p>
          <a:endParaRPr lang="en-GB"/>
        </a:p>
      </dgm:t>
    </dgm:pt>
    <dgm:pt modelId="{768B5DF5-9F81-47FA-AA6D-03FBA23F68A5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</dgm:t>
    </dgm:pt>
    <dgm:pt modelId="{6F84519C-31DC-40C9-8FED-071EAB40D381}" type="parTrans" cxnId="{0EEB70FE-3068-449C-AB4A-90370E4A9414}">
      <dgm:prSet/>
      <dgm:spPr/>
      <dgm:t>
        <a:bodyPr/>
        <a:lstStyle/>
        <a:p>
          <a:endParaRPr lang="en-GB"/>
        </a:p>
      </dgm:t>
    </dgm:pt>
    <dgm:pt modelId="{9FB05DE3-3640-4FF5-9DA7-E07F2DC458EA}" type="sibTrans" cxnId="{0EEB70FE-3068-449C-AB4A-90370E4A9414}">
      <dgm:prSet/>
      <dgm:spPr/>
      <dgm:t>
        <a:bodyPr/>
        <a:lstStyle/>
        <a:p>
          <a:endParaRPr lang="en-GB"/>
        </a:p>
      </dgm:t>
    </dgm:pt>
    <dgm:pt modelId="{CA9F5C50-E87F-40F1-9359-77927E35175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</dgm:t>
    </dgm:pt>
    <dgm:pt modelId="{348642D0-CE46-4FCA-9251-C5355B4963D2}" type="parTrans" cxnId="{14EF5795-02A0-411F-93FB-10C2CD376914}">
      <dgm:prSet/>
      <dgm:spPr/>
      <dgm:t>
        <a:bodyPr/>
        <a:lstStyle/>
        <a:p>
          <a:endParaRPr lang="en-GB"/>
        </a:p>
      </dgm:t>
    </dgm:pt>
    <dgm:pt modelId="{8102AF63-FB17-485B-AA61-09CF2681821B}" type="sibTrans" cxnId="{14EF5795-02A0-411F-93FB-10C2CD376914}">
      <dgm:prSet/>
      <dgm:spPr/>
      <dgm:t>
        <a:bodyPr/>
        <a:lstStyle/>
        <a:p>
          <a:endParaRPr lang="en-GB"/>
        </a:p>
      </dgm:t>
    </dgm:pt>
    <dgm:pt modelId="{C8C942A0-2D8A-45E0-BDE6-59779D02DE5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</dgm:t>
    </dgm:pt>
    <dgm:pt modelId="{FD60D828-B9CA-43D0-A7B5-2D38CAF09D62}" type="sibTrans" cxnId="{2F1D21BA-C6A5-49E3-B57D-69C2BC374C5F}">
      <dgm:prSet/>
      <dgm:spPr/>
      <dgm:t>
        <a:bodyPr/>
        <a:lstStyle/>
        <a:p>
          <a:endParaRPr lang="en-GB"/>
        </a:p>
      </dgm:t>
    </dgm:pt>
    <dgm:pt modelId="{1A520AB3-BBD4-4434-87F0-366E60B517A0}" type="parTrans" cxnId="{2F1D21BA-C6A5-49E3-B57D-69C2BC374C5F}">
      <dgm:prSet/>
      <dgm:spPr/>
      <dgm:t>
        <a:bodyPr/>
        <a:lstStyle/>
        <a:p>
          <a:endParaRPr lang="en-GB"/>
        </a:p>
      </dgm:t>
    </dgm:pt>
    <dgm:pt modelId="{154F4DCB-3A09-4651-A3AE-6E9EB683EAF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</dgm:t>
    </dgm:pt>
    <dgm:pt modelId="{7677D07D-B71A-4F86-8A4F-C048C42F0F7B}" type="parTrans" cxnId="{CCD55D58-E03E-4BD9-B5A3-19B5472FC0A9}">
      <dgm:prSet/>
      <dgm:spPr/>
      <dgm:t>
        <a:bodyPr/>
        <a:lstStyle/>
        <a:p>
          <a:endParaRPr lang="en-GB"/>
        </a:p>
      </dgm:t>
    </dgm:pt>
    <dgm:pt modelId="{40D36483-4CBF-4D5F-8130-1B78D38A32C0}" type="sibTrans" cxnId="{CCD55D58-E03E-4BD9-B5A3-19B5472FC0A9}">
      <dgm:prSet/>
      <dgm:spPr/>
      <dgm:t>
        <a:bodyPr/>
        <a:lstStyle/>
        <a:p>
          <a:endParaRPr lang="en-GB"/>
        </a:p>
      </dgm:t>
    </dgm:pt>
    <dgm:pt modelId="{74AE0A4E-5A89-4372-8306-311E98DAEE4F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gm:t>
    </dgm:pt>
    <dgm:pt modelId="{55698025-7426-4009-BF26-E46E909410EA}" type="parTrans" cxnId="{AF7BA3D6-F0C6-4040-9F00-C236BF73C523}">
      <dgm:prSet/>
      <dgm:spPr/>
      <dgm:t>
        <a:bodyPr/>
        <a:lstStyle/>
        <a:p>
          <a:endParaRPr lang="en-GB"/>
        </a:p>
      </dgm:t>
    </dgm:pt>
    <dgm:pt modelId="{450194B1-AE08-47D8-B0C9-B66B8688B43C}" type="sibTrans" cxnId="{AF7BA3D6-F0C6-4040-9F00-C236BF73C523}">
      <dgm:prSet/>
      <dgm:spPr/>
      <dgm:t>
        <a:bodyPr/>
        <a:lstStyle/>
        <a:p>
          <a:endParaRPr lang="en-GB"/>
        </a:p>
      </dgm:t>
    </dgm:pt>
    <dgm:pt modelId="{1A91AAE8-3622-4390-8873-0A31799E5810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</dgm:t>
    </dgm:pt>
    <dgm:pt modelId="{50DBA87D-F78C-49CA-8BAD-39547BF7D136}" type="parTrans" cxnId="{1E68A9CC-9B0F-4E5D-B6EE-1488C4EAB24B}">
      <dgm:prSet/>
      <dgm:spPr/>
      <dgm:t>
        <a:bodyPr/>
        <a:lstStyle/>
        <a:p>
          <a:endParaRPr lang="en-GB"/>
        </a:p>
      </dgm:t>
    </dgm:pt>
    <dgm:pt modelId="{21704F42-A1B4-45B3-931F-A2514DB5BF19}" type="sibTrans" cxnId="{1E68A9CC-9B0F-4E5D-B6EE-1488C4EAB24B}">
      <dgm:prSet/>
      <dgm:spPr/>
      <dgm:t>
        <a:bodyPr/>
        <a:lstStyle/>
        <a:p>
          <a:endParaRPr lang="en-GB"/>
        </a:p>
      </dgm:t>
    </dgm:pt>
    <dgm:pt modelId="{4F5C6FBC-3591-47C0-971D-A2EE95BEABDA}">
      <dgm:prSet custT="1"/>
      <dgm:spPr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gm:t>
    </dgm:pt>
    <dgm:pt modelId="{CC5185D9-63D4-418D-A3C6-C292FCA8096F}" type="parTrans" cxnId="{F0CDFC56-414F-4E8D-AD9A-A281EE893C61}">
      <dgm:prSet/>
      <dgm:spPr/>
      <dgm:t>
        <a:bodyPr/>
        <a:lstStyle/>
        <a:p>
          <a:endParaRPr lang="en-GB"/>
        </a:p>
      </dgm:t>
    </dgm:pt>
    <dgm:pt modelId="{89E41CCF-9117-49A3-9763-FDB9A98AEE1B}" type="sibTrans" cxnId="{F0CDFC56-414F-4E8D-AD9A-A281EE893C61}">
      <dgm:prSet/>
      <dgm:spPr/>
      <dgm:t>
        <a:bodyPr/>
        <a:lstStyle/>
        <a:p>
          <a:endParaRPr lang="en-GB"/>
        </a:p>
      </dgm:t>
    </dgm:pt>
    <dgm:pt modelId="{1A7F22C2-3F8C-41E5-B10B-691DC0D8730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gm:t>
    </dgm:pt>
    <dgm:pt modelId="{6D52F784-4A1E-4659-8E2F-26FE414543E3}" type="parTrans" cxnId="{38C207CF-3609-4B1F-8D3D-6E752DAD097D}">
      <dgm:prSet/>
      <dgm:spPr/>
      <dgm:t>
        <a:bodyPr/>
        <a:lstStyle/>
        <a:p>
          <a:endParaRPr lang="en-GB"/>
        </a:p>
      </dgm:t>
    </dgm:pt>
    <dgm:pt modelId="{A5F8B99C-0094-498D-9563-9874169E2E36}" type="sibTrans" cxnId="{38C207CF-3609-4B1F-8D3D-6E752DAD097D}">
      <dgm:prSet/>
      <dgm:spPr/>
      <dgm:t>
        <a:bodyPr/>
        <a:lstStyle/>
        <a:p>
          <a:endParaRPr lang="en-GB"/>
        </a:p>
      </dgm:t>
    </dgm:pt>
    <dgm:pt modelId="{821AED58-B2E5-49D7-A89C-A904A1B3FAC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gm:t>
    </dgm:pt>
    <dgm:pt modelId="{2183F5DA-B858-433F-B5D5-A42A9679A63D}" type="parTrans" cxnId="{1DA09191-8FE7-46C2-A2C3-F50926116265}">
      <dgm:prSet/>
      <dgm:spPr/>
      <dgm:t>
        <a:bodyPr/>
        <a:lstStyle/>
        <a:p>
          <a:endParaRPr lang="en-GB"/>
        </a:p>
      </dgm:t>
    </dgm:pt>
    <dgm:pt modelId="{F0934A96-EE84-4E6C-9CDD-4AF9316CB857}" type="sibTrans" cxnId="{1DA09191-8FE7-46C2-A2C3-F50926116265}">
      <dgm:prSet/>
      <dgm:spPr/>
      <dgm:t>
        <a:bodyPr/>
        <a:lstStyle/>
        <a:p>
          <a:endParaRPr lang="en-GB"/>
        </a:p>
      </dgm:t>
    </dgm:pt>
    <dgm:pt modelId="{6CBF1D12-6DFD-4725-B05C-D565B6FB0175}" type="pres">
      <dgm:prSet presAssocID="{37711EC3-769F-4B9F-9FF6-75EF36F5CAC3}" presName="linearFlow" presStyleCnt="0">
        <dgm:presLayoutVars>
          <dgm:dir/>
          <dgm:animLvl val="lvl"/>
          <dgm:resizeHandles val="exact"/>
        </dgm:presLayoutVars>
      </dgm:prSet>
      <dgm:spPr/>
    </dgm:pt>
    <dgm:pt modelId="{00044535-8D2B-492E-884A-40435BDC029D}" type="pres">
      <dgm:prSet presAssocID="{D25A46DB-E2A0-4F0D-B4FA-E48B534B74AA}" presName="composite" presStyleCnt="0"/>
      <dgm:spPr/>
    </dgm:pt>
    <dgm:pt modelId="{75CCCDE8-F38F-4F23-A093-9D5E7F13B41B}" type="pres">
      <dgm:prSet presAssocID="{D25A46DB-E2A0-4F0D-B4FA-E48B534B74A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3A59147-0723-43AB-B9DF-8B1435B8F07D}" type="pres">
      <dgm:prSet presAssocID="{D25A46DB-E2A0-4F0D-B4FA-E48B534B74AA}" presName="parSh" presStyleLbl="node1" presStyleIdx="0" presStyleCnt="5"/>
      <dgm:spPr/>
    </dgm:pt>
    <dgm:pt modelId="{B022F411-147F-4F78-9DC5-153F4293E170}" type="pres">
      <dgm:prSet presAssocID="{D25A46DB-E2A0-4F0D-B4FA-E48B534B74AA}" presName="desTx" presStyleLbl="fgAcc1" presStyleIdx="0" presStyleCnt="5">
        <dgm:presLayoutVars>
          <dgm:bulletEnabled val="1"/>
        </dgm:presLayoutVars>
      </dgm:prSet>
      <dgm:spPr/>
    </dgm:pt>
    <dgm:pt modelId="{E2B96545-C5CF-4FB8-BE31-2E032239C7B1}" type="pres">
      <dgm:prSet presAssocID="{2253948A-BD03-4972-B51D-BD20F6A946C7}" presName="sibTrans" presStyleLbl="sibTrans2D1" presStyleIdx="0" presStyleCnt="4"/>
      <dgm:spPr/>
    </dgm:pt>
    <dgm:pt modelId="{A346AFF5-1F11-4EA0-9F5F-9100A067E48D}" type="pres">
      <dgm:prSet presAssocID="{2253948A-BD03-4972-B51D-BD20F6A946C7}" presName="connTx" presStyleLbl="sibTrans2D1" presStyleIdx="0" presStyleCnt="4"/>
      <dgm:spPr/>
    </dgm:pt>
    <dgm:pt modelId="{B6F3DE9A-BD0B-4533-BDC1-6DB831AE1AB5}" type="pres">
      <dgm:prSet presAssocID="{04FA34F9-08B6-4744-8881-411C108F6679}" presName="composite" presStyleCnt="0"/>
      <dgm:spPr/>
    </dgm:pt>
    <dgm:pt modelId="{B75638A8-2DC1-43A4-9519-E054A865A830}" type="pres">
      <dgm:prSet presAssocID="{04FA34F9-08B6-4744-8881-411C108F667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8632929-C0E8-4EC7-ACAF-D191271362DA}" type="pres">
      <dgm:prSet presAssocID="{04FA34F9-08B6-4744-8881-411C108F6679}" presName="parSh" presStyleLbl="node1" presStyleIdx="1" presStyleCnt="5"/>
      <dgm:spPr/>
    </dgm:pt>
    <dgm:pt modelId="{C3EDFA08-260A-4D1F-A08F-582EB727A1A5}" type="pres">
      <dgm:prSet presAssocID="{04FA34F9-08B6-4744-8881-411C108F6679}" presName="desTx" presStyleLbl="fgAcc1" presStyleIdx="1" presStyleCnt="5">
        <dgm:presLayoutVars>
          <dgm:bulletEnabled val="1"/>
        </dgm:presLayoutVars>
      </dgm:prSet>
      <dgm:spPr>
        <a:xfrm>
          <a:off x="1966517" y="1066595"/>
          <a:ext cx="1083100" cy="1928025"/>
        </a:xfrm>
        <a:prstGeom prst="roundRect">
          <a:avLst>
            <a:gd name="adj" fmla="val 10000"/>
          </a:avLst>
        </a:prstGeom>
      </dgm:spPr>
    </dgm:pt>
    <dgm:pt modelId="{EB8F7A33-1BDC-4530-96E5-87D51880733D}" type="pres">
      <dgm:prSet presAssocID="{CAFC97E3-C846-4C71-99B2-9588D6E3F83F}" presName="sibTrans" presStyleLbl="sibTrans2D1" presStyleIdx="1" presStyleCnt="4"/>
      <dgm:spPr/>
    </dgm:pt>
    <dgm:pt modelId="{0CB3C755-19DD-4D17-9CF1-8957214F2C54}" type="pres">
      <dgm:prSet presAssocID="{CAFC97E3-C846-4C71-99B2-9588D6E3F83F}" presName="connTx" presStyleLbl="sibTrans2D1" presStyleIdx="1" presStyleCnt="4"/>
      <dgm:spPr/>
    </dgm:pt>
    <dgm:pt modelId="{71E5C27F-B698-4DCF-A202-2CE1D0AF78EF}" type="pres">
      <dgm:prSet presAssocID="{B1CF33EE-D7D7-4DDD-833E-04A70A050954}" presName="composite" presStyleCnt="0"/>
      <dgm:spPr/>
    </dgm:pt>
    <dgm:pt modelId="{51BD3845-71CE-4A4B-92A7-2A441431BE70}" type="pres">
      <dgm:prSet presAssocID="{B1CF33EE-D7D7-4DDD-833E-04A70A05095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FC8D491-2EC3-45DA-A360-E38FF3DECE62}" type="pres">
      <dgm:prSet presAssocID="{B1CF33EE-D7D7-4DDD-833E-04A70A050954}" presName="parSh" presStyleLbl="node1" presStyleIdx="2" presStyleCnt="5"/>
      <dgm:spPr/>
    </dgm:pt>
    <dgm:pt modelId="{88C1DE9D-4034-43DA-91BF-4892B5948DBE}" type="pres">
      <dgm:prSet presAssocID="{B1CF33EE-D7D7-4DDD-833E-04A70A050954}" presName="desTx" presStyleLbl="fgAcc1" presStyleIdx="2" presStyleCnt="5">
        <dgm:presLayoutVars>
          <dgm:bulletEnabled val="1"/>
        </dgm:presLayoutVars>
      </dgm:prSet>
      <dgm:spPr/>
    </dgm:pt>
    <dgm:pt modelId="{5E24F6AD-846A-4BD5-90B1-3921FBFFC2CB}" type="pres">
      <dgm:prSet presAssocID="{716DA8AD-A779-4CEB-8BBC-3A4A9DD3D94B}" presName="sibTrans" presStyleLbl="sibTrans2D1" presStyleIdx="2" presStyleCnt="4"/>
      <dgm:spPr/>
    </dgm:pt>
    <dgm:pt modelId="{60254819-57AA-4234-BA11-E4959C19206C}" type="pres">
      <dgm:prSet presAssocID="{716DA8AD-A779-4CEB-8BBC-3A4A9DD3D94B}" presName="connTx" presStyleLbl="sibTrans2D1" presStyleIdx="2" presStyleCnt="4"/>
      <dgm:spPr/>
    </dgm:pt>
    <dgm:pt modelId="{7316B665-39DF-4829-A818-4F219691EB33}" type="pres">
      <dgm:prSet presAssocID="{3E277D6A-DAE5-4061-A3ED-B20AEBEC0DE0}" presName="composite" presStyleCnt="0"/>
      <dgm:spPr/>
    </dgm:pt>
    <dgm:pt modelId="{6AE295C6-6B0C-40EC-AD7D-301BA8F69BD5}" type="pres">
      <dgm:prSet presAssocID="{3E277D6A-DAE5-4061-A3ED-B20AEBEC0DE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C843FFE-7EDA-4AC2-8EFD-A3D58D825C2F}" type="pres">
      <dgm:prSet presAssocID="{3E277D6A-DAE5-4061-A3ED-B20AEBEC0DE0}" presName="parSh" presStyleLbl="node1" presStyleIdx="3" presStyleCnt="5"/>
      <dgm:spPr/>
    </dgm:pt>
    <dgm:pt modelId="{7188054A-F354-4C1B-ACF6-120DE9D90FF0}" type="pres">
      <dgm:prSet presAssocID="{3E277D6A-DAE5-4061-A3ED-B20AEBEC0DE0}" presName="desTx" presStyleLbl="fgAcc1" presStyleIdx="3" presStyleCnt="5">
        <dgm:presLayoutVars>
          <dgm:bulletEnabled val="1"/>
        </dgm:presLayoutVars>
      </dgm:prSet>
      <dgm:spPr/>
    </dgm:pt>
    <dgm:pt modelId="{675479C5-776D-40A1-8C3C-A7ADA9DD4F0B}" type="pres">
      <dgm:prSet presAssocID="{474B997D-3D2B-480F-ADF1-1A0E8E28C7D8}" presName="sibTrans" presStyleLbl="sibTrans2D1" presStyleIdx="3" presStyleCnt="4"/>
      <dgm:spPr/>
    </dgm:pt>
    <dgm:pt modelId="{B0F2AFDC-CE35-4360-BF85-8F2539FC3A0F}" type="pres">
      <dgm:prSet presAssocID="{474B997D-3D2B-480F-ADF1-1A0E8E28C7D8}" presName="connTx" presStyleLbl="sibTrans2D1" presStyleIdx="3" presStyleCnt="4"/>
      <dgm:spPr/>
    </dgm:pt>
    <dgm:pt modelId="{E924088D-A127-47A3-9D79-DE503AB22438}" type="pres">
      <dgm:prSet presAssocID="{90CD66C3-EE6B-4004-A12C-5E22053F496D}" presName="composite" presStyleCnt="0"/>
      <dgm:spPr/>
    </dgm:pt>
    <dgm:pt modelId="{1E97E3E3-B59C-464D-B9DE-5FB69B2D2BCA}" type="pres">
      <dgm:prSet presAssocID="{90CD66C3-EE6B-4004-A12C-5E22053F49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C83C107-AECA-4C07-9BE0-3F1213C5469E}" type="pres">
      <dgm:prSet presAssocID="{90CD66C3-EE6B-4004-A12C-5E22053F496D}" presName="parSh" presStyleLbl="node1" presStyleIdx="4" presStyleCnt="5"/>
      <dgm:spPr/>
    </dgm:pt>
    <dgm:pt modelId="{7CBD877D-5C25-4DFD-820A-EEABCA67F6E4}" type="pres">
      <dgm:prSet presAssocID="{90CD66C3-EE6B-4004-A12C-5E22053F49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3979E04-DA26-4A01-B6E7-94A8815750B5}" srcId="{37711EC3-769F-4B9F-9FF6-75EF36F5CAC3}" destId="{04FA34F9-08B6-4744-8881-411C108F6679}" srcOrd="1" destOrd="0" parTransId="{CD76F885-2B39-47C5-8646-B5E3AA7A1C70}" sibTransId="{CAFC97E3-C846-4C71-99B2-9588D6E3F83F}"/>
    <dgm:cxn modelId="{970FFE09-3CB4-4D03-8D53-8A0D77FB941A}" type="presOf" srcId="{716DA8AD-A779-4CEB-8BBC-3A4A9DD3D94B}" destId="{5E24F6AD-846A-4BD5-90B1-3921FBFFC2CB}" srcOrd="0" destOrd="0" presId="urn:microsoft.com/office/officeart/2005/8/layout/process3"/>
    <dgm:cxn modelId="{C46E070E-3D1D-488A-B1D7-2DE790CDF1B3}" srcId="{37711EC3-769F-4B9F-9FF6-75EF36F5CAC3}" destId="{90CD66C3-EE6B-4004-A12C-5E22053F496D}" srcOrd="4" destOrd="0" parTransId="{B88ACFDF-284E-43B9-94C4-0AAD045CCB63}" sibTransId="{9A36C2F2-B6DC-4A6E-858D-641C12980CD8}"/>
    <dgm:cxn modelId="{CA1CB011-4726-4381-9B4B-4666162326BA}" type="presOf" srcId="{2253948A-BD03-4972-B51D-BD20F6A946C7}" destId="{E2B96545-C5CF-4FB8-BE31-2E032239C7B1}" srcOrd="0" destOrd="0" presId="urn:microsoft.com/office/officeart/2005/8/layout/process3"/>
    <dgm:cxn modelId="{5229FC11-7F0B-48E7-9431-2B9DC45C1692}" type="presOf" srcId="{04FA34F9-08B6-4744-8881-411C108F6679}" destId="{B75638A8-2DC1-43A4-9519-E054A865A830}" srcOrd="0" destOrd="0" presId="urn:microsoft.com/office/officeart/2005/8/layout/process3"/>
    <dgm:cxn modelId="{46A2F212-825A-4CAB-A3BF-9CCEC24D9F6A}" type="presOf" srcId="{474B997D-3D2B-480F-ADF1-1A0E8E28C7D8}" destId="{B0F2AFDC-CE35-4360-BF85-8F2539FC3A0F}" srcOrd="1" destOrd="0" presId="urn:microsoft.com/office/officeart/2005/8/layout/process3"/>
    <dgm:cxn modelId="{E904411B-8189-4200-B362-1A5752FABF97}" srcId="{3E277D6A-DAE5-4061-A3ED-B20AEBEC0DE0}" destId="{776BAA35-6658-4AF3-AB3E-8AE1D630E4A2}" srcOrd="1" destOrd="0" parTransId="{A86F88F7-EFBE-4366-B15D-35FC76A323F0}" sibTransId="{16F7FF7D-98DD-47B8-B854-494EE3DA33F6}"/>
    <dgm:cxn modelId="{2F17601E-9F40-47C3-8C8E-049AF88A23FB}" srcId="{D25A46DB-E2A0-4F0D-B4FA-E48B534B74AA}" destId="{C9782630-7192-4B98-9CC0-025F6ACAFAD1}" srcOrd="0" destOrd="0" parTransId="{9A5AEC27-D7F8-456B-88AD-441A4FD2F500}" sibTransId="{022E005D-46E0-4D90-9D49-71B661A50CC7}"/>
    <dgm:cxn modelId="{B4983A21-E9B9-462B-A40C-09AA242F1576}" srcId="{B1CF33EE-D7D7-4DDD-833E-04A70A050954}" destId="{013AFA43-AD96-474E-9B7E-70109F850119}" srcOrd="0" destOrd="0" parTransId="{3174A8BE-A8A4-4EEA-8281-6C58776CBA0E}" sibTransId="{D4A07D08-D6C6-4057-9E0B-0C742B057583}"/>
    <dgm:cxn modelId="{CFD4F729-FB16-4658-8A06-6AECF617F7BF}" type="presOf" srcId="{821AED58-B2E5-49D7-A89C-A904A1B3FACD}" destId="{7CBD877D-5C25-4DFD-820A-EEABCA67F6E4}" srcOrd="0" destOrd="2" presId="urn:microsoft.com/office/officeart/2005/8/layout/process3"/>
    <dgm:cxn modelId="{07C8202C-9051-4E20-8A04-EC9FE011248F}" srcId="{B1CF33EE-D7D7-4DDD-833E-04A70A050954}" destId="{195372E9-E63F-471D-8D01-3DF2F390EE36}" srcOrd="1" destOrd="0" parTransId="{4AC210C6-9445-44BC-A0D8-25519835042F}" sibTransId="{D4C7BD79-0AF6-487A-A966-D3B84DA90A3D}"/>
    <dgm:cxn modelId="{C3F53841-AE62-42B4-92B0-79614E87DA5E}" type="presOf" srcId="{776BAA35-6658-4AF3-AB3E-8AE1D630E4A2}" destId="{7188054A-F354-4C1B-ACF6-120DE9D90FF0}" srcOrd="0" destOrd="1" presId="urn:microsoft.com/office/officeart/2005/8/layout/process3"/>
    <dgm:cxn modelId="{BA776041-EDF6-4635-934E-DDCAB1E8A59C}" srcId="{37711EC3-769F-4B9F-9FF6-75EF36F5CAC3}" destId="{B1CF33EE-D7D7-4DDD-833E-04A70A050954}" srcOrd="2" destOrd="0" parTransId="{1D1DD279-27B3-4762-949B-457948069C09}" sibTransId="{716DA8AD-A779-4CEB-8BBC-3A4A9DD3D94B}"/>
    <dgm:cxn modelId="{578F7744-43E0-45E3-9797-62450696D757}" type="presOf" srcId="{474B997D-3D2B-480F-ADF1-1A0E8E28C7D8}" destId="{675479C5-776D-40A1-8C3C-A7ADA9DD4F0B}" srcOrd="0" destOrd="0" presId="urn:microsoft.com/office/officeart/2005/8/layout/process3"/>
    <dgm:cxn modelId="{FD8BA865-88C2-40F3-96C1-32EF2A023A03}" srcId="{04FA34F9-08B6-4744-8881-411C108F6679}" destId="{15C2BBD1-5857-4B92-8DFC-F82203C772DB}" srcOrd="0" destOrd="0" parTransId="{CC695D2A-F311-4A86-A501-EC70411533F8}" sibTransId="{D8D7E47B-55A9-4DD0-8800-4749B541FE7A}"/>
    <dgm:cxn modelId="{B9092B47-0673-4AB9-935B-B96DB99E00D8}" type="presOf" srcId="{04FA34F9-08B6-4744-8881-411C108F6679}" destId="{18632929-C0E8-4EC7-ACAF-D191271362DA}" srcOrd="1" destOrd="0" presId="urn:microsoft.com/office/officeart/2005/8/layout/process3"/>
    <dgm:cxn modelId="{C31F5848-6FB3-455B-8DC7-108D22FAAAAD}" type="presOf" srcId="{195372E9-E63F-471D-8D01-3DF2F390EE36}" destId="{88C1DE9D-4034-43DA-91BF-4892B5948DBE}" srcOrd="0" destOrd="1" presId="urn:microsoft.com/office/officeart/2005/8/layout/process3"/>
    <dgm:cxn modelId="{90DE196E-14D1-4035-B20C-D6855934C3E1}" srcId="{D25A46DB-E2A0-4F0D-B4FA-E48B534B74AA}" destId="{E42B0945-B0FF-45BC-87E8-F94300D4905D}" srcOrd="1" destOrd="0" parTransId="{4F8BD477-0792-45B4-9544-70B698D37721}" sibTransId="{9A31439F-9F3B-4E71-AE37-125BA984311C}"/>
    <dgm:cxn modelId="{A2962A6E-A58E-456F-B65E-C19721994AA8}" type="presOf" srcId="{15C2BBD1-5857-4B92-8DFC-F82203C772DB}" destId="{C3EDFA08-260A-4D1F-A08F-582EB727A1A5}" srcOrd="0" destOrd="0" presId="urn:microsoft.com/office/officeart/2005/8/layout/process3"/>
    <dgm:cxn modelId="{01B47A6F-BA38-4274-9D95-65292186FD47}" srcId="{04FA34F9-08B6-4744-8881-411C108F6679}" destId="{D41C47B5-ABA7-4305-BC80-C58AD14E11E3}" srcOrd="1" destOrd="0" parTransId="{D5C92E1B-6F7A-4DD2-BDD5-9681F952723B}" sibTransId="{ED4184CF-FFAB-4D08-9566-02592D04A0FF}"/>
    <dgm:cxn modelId="{50318A6F-016D-453B-B882-D8B700C3799D}" type="presOf" srcId="{37711EC3-769F-4B9F-9FF6-75EF36F5CAC3}" destId="{6CBF1D12-6DFD-4725-B05C-D565B6FB0175}" srcOrd="0" destOrd="0" presId="urn:microsoft.com/office/officeart/2005/8/layout/process3"/>
    <dgm:cxn modelId="{3E251E53-BF1D-4000-8E4E-672164B4F0B7}" type="presOf" srcId="{CAFC97E3-C846-4C71-99B2-9588D6E3F83F}" destId="{EB8F7A33-1BDC-4530-96E5-87D51880733D}" srcOrd="0" destOrd="0" presId="urn:microsoft.com/office/officeart/2005/8/layout/process3"/>
    <dgm:cxn modelId="{F0CDFC56-414F-4E8D-AD9A-A281EE893C61}" srcId="{04FA34F9-08B6-4744-8881-411C108F6679}" destId="{4F5C6FBC-3591-47C0-971D-A2EE95BEABDA}" srcOrd="3" destOrd="0" parTransId="{CC5185D9-63D4-418D-A3C6-C292FCA8096F}" sibTransId="{89E41CCF-9117-49A3-9763-FDB9A98AEE1B}"/>
    <dgm:cxn modelId="{CCD55D58-E03E-4BD9-B5A3-19B5472FC0A9}" srcId="{D25A46DB-E2A0-4F0D-B4FA-E48B534B74AA}" destId="{154F4DCB-3A09-4651-A3AE-6E9EB683EAFC}" srcOrd="2" destOrd="0" parTransId="{7677D07D-B71A-4F86-8A4F-C048C42F0F7B}" sibTransId="{40D36483-4CBF-4D5F-8130-1B78D38A32C0}"/>
    <dgm:cxn modelId="{69089F7B-7DB2-4CCD-AC14-8F0425BD8514}" srcId="{37711EC3-769F-4B9F-9FF6-75EF36F5CAC3}" destId="{3E277D6A-DAE5-4061-A3ED-B20AEBEC0DE0}" srcOrd="3" destOrd="0" parTransId="{17E8AE05-1888-4F39-B957-4BE26802C5A6}" sibTransId="{474B997D-3D2B-480F-ADF1-1A0E8E28C7D8}"/>
    <dgm:cxn modelId="{6EAD057C-59D7-45F6-8FCE-F2802FBBCB52}" type="presOf" srcId="{1A7F22C2-3F8C-41E5-B10B-691DC0D87300}" destId="{88C1DE9D-4034-43DA-91BF-4892B5948DBE}" srcOrd="0" destOrd="2" presId="urn:microsoft.com/office/officeart/2005/8/layout/process3"/>
    <dgm:cxn modelId="{C9F5057F-1911-43C3-9FBE-B39EC2A73349}" type="presOf" srcId="{D25A46DB-E2A0-4F0D-B4FA-E48B534B74AA}" destId="{75CCCDE8-F38F-4F23-A093-9D5E7F13B41B}" srcOrd="0" destOrd="0" presId="urn:microsoft.com/office/officeart/2005/8/layout/process3"/>
    <dgm:cxn modelId="{8D388981-B7B1-4294-927C-C1ABD678BE4A}" type="presOf" srcId="{C8C942A0-2D8A-45E0-BDE6-59779D02DE5F}" destId="{7CBD877D-5C25-4DFD-820A-EEABCA67F6E4}" srcOrd="0" destOrd="1" presId="urn:microsoft.com/office/officeart/2005/8/layout/process3"/>
    <dgm:cxn modelId="{C142CE81-B188-4E29-99DA-F751E4842ABA}" type="presOf" srcId="{013AFA43-AD96-474E-9B7E-70109F850119}" destId="{88C1DE9D-4034-43DA-91BF-4892B5948DBE}" srcOrd="0" destOrd="0" presId="urn:microsoft.com/office/officeart/2005/8/layout/process3"/>
    <dgm:cxn modelId="{75D28084-2F13-45EF-91B8-FD8B11DB9F9F}" type="presOf" srcId="{2253948A-BD03-4972-B51D-BD20F6A946C7}" destId="{A346AFF5-1F11-4EA0-9F5F-9100A067E48D}" srcOrd="1" destOrd="0" presId="urn:microsoft.com/office/officeart/2005/8/layout/process3"/>
    <dgm:cxn modelId="{7271BE87-573E-448A-A87B-485FF502F2C7}" type="presOf" srcId="{3E277D6A-DAE5-4061-A3ED-B20AEBEC0DE0}" destId="{6AE295C6-6B0C-40EC-AD7D-301BA8F69BD5}" srcOrd="0" destOrd="0" presId="urn:microsoft.com/office/officeart/2005/8/layout/process3"/>
    <dgm:cxn modelId="{1DA09191-8FE7-46C2-A2C3-F50926116265}" srcId="{90CD66C3-EE6B-4004-A12C-5E22053F496D}" destId="{821AED58-B2E5-49D7-A89C-A904A1B3FACD}" srcOrd="2" destOrd="0" parTransId="{2183F5DA-B858-433F-B5D5-A42A9679A63D}" sibTransId="{F0934A96-EE84-4E6C-9CDD-4AF9316CB857}"/>
    <dgm:cxn modelId="{14EF5795-02A0-411F-93FB-10C2CD376914}" srcId="{90CD66C3-EE6B-4004-A12C-5E22053F496D}" destId="{CA9F5C50-E87F-40F1-9359-77927E351756}" srcOrd="0" destOrd="0" parTransId="{348642D0-CE46-4FCA-9251-C5355B4963D2}" sibTransId="{8102AF63-FB17-485B-AA61-09CF2681821B}"/>
    <dgm:cxn modelId="{28313C96-02EE-422A-B76C-2012DDF3C5B1}" type="presOf" srcId="{D41C47B5-ABA7-4305-BC80-C58AD14E11E3}" destId="{C3EDFA08-260A-4D1F-A08F-582EB727A1A5}" srcOrd="0" destOrd="1" presId="urn:microsoft.com/office/officeart/2005/8/layout/process3"/>
    <dgm:cxn modelId="{C5114698-179B-42F5-AE01-D61301B13C21}" type="presOf" srcId="{154F4DCB-3A09-4651-A3AE-6E9EB683EAFC}" destId="{B022F411-147F-4F78-9DC5-153F4293E170}" srcOrd="0" destOrd="2" presId="urn:microsoft.com/office/officeart/2005/8/layout/process3"/>
    <dgm:cxn modelId="{211C92A0-B2D6-4D24-B6E8-E68DD7A40592}" type="presOf" srcId="{90CD66C3-EE6B-4004-A12C-5E22053F496D}" destId="{9C83C107-AECA-4C07-9BE0-3F1213C5469E}" srcOrd="1" destOrd="0" presId="urn:microsoft.com/office/officeart/2005/8/layout/process3"/>
    <dgm:cxn modelId="{EE0EB9A3-956B-44B1-A023-61AB70A93B3A}" type="presOf" srcId="{1A91AAE8-3622-4390-8873-0A31799E5810}" destId="{C3EDFA08-260A-4D1F-A08F-582EB727A1A5}" srcOrd="0" destOrd="2" presId="urn:microsoft.com/office/officeart/2005/8/layout/process3"/>
    <dgm:cxn modelId="{B9B64BA8-CF29-4EC3-B992-659C214C78B6}" type="presOf" srcId="{D25A46DB-E2A0-4F0D-B4FA-E48B534B74AA}" destId="{73A59147-0723-43AB-B9DF-8B1435B8F07D}" srcOrd="1" destOrd="0" presId="urn:microsoft.com/office/officeart/2005/8/layout/process3"/>
    <dgm:cxn modelId="{BBA92EB6-E752-48E7-A99E-74F6BF59D405}" type="presOf" srcId="{4F5C6FBC-3591-47C0-971D-A2EE95BEABDA}" destId="{C3EDFA08-260A-4D1F-A08F-582EB727A1A5}" srcOrd="0" destOrd="3" presId="urn:microsoft.com/office/officeart/2005/8/layout/process3"/>
    <dgm:cxn modelId="{BC6F56B8-0E59-4DA5-B9AD-AF86D2CA795B}" type="presOf" srcId="{CA9F5C50-E87F-40F1-9359-77927E351756}" destId="{7CBD877D-5C25-4DFD-820A-EEABCA67F6E4}" srcOrd="0" destOrd="0" presId="urn:microsoft.com/office/officeart/2005/8/layout/process3"/>
    <dgm:cxn modelId="{073AFAB9-48A2-4848-B0E3-EF8EC601413F}" type="presOf" srcId="{768B5DF5-9F81-47FA-AA6D-03FBA23F68A5}" destId="{7188054A-F354-4C1B-ACF6-120DE9D90FF0}" srcOrd="0" destOrd="0" presId="urn:microsoft.com/office/officeart/2005/8/layout/process3"/>
    <dgm:cxn modelId="{2F1D21BA-C6A5-49E3-B57D-69C2BC374C5F}" srcId="{90CD66C3-EE6B-4004-A12C-5E22053F496D}" destId="{C8C942A0-2D8A-45E0-BDE6-59779D02DE5F}" srcOrd="1" destOrd="0" parTransId="{1A520AB3-BBD4-4434-87F0-366E60B517A0}" sibTransId="{FD60D828-B9CA-43D0-A7B5-2D38CAF09D62}"/>
    <dgm:cxn modelId="{E08234BC-B3C6-453B-ACE1-7A2C834724B8}" type="presOf" srcId="{C9782630-7192-4B98-9CC0-025F6ACAFAD1}" destId="{B022F411-147F-4F78-9DC5-153F4293E170}" srcOrd="0" destOrd="0" presId="urn:microsoft.com/office/officeart/2005/8/layout/process3"/>
    <dgm:cxn modelId="{2DEFBAC9-132B-4FAF-98A9-E5A804189028}" type="presOf" srcId="{E42B0945-B0FF-45BC-87E8-F94300D4905D}" destId="{B022F411-147F-4F78-9DC5-153F4293E170}" srcOrd="0" destOrd="1" presId="urn:microsoft.com/office/officeart/2005/8/layout/process3"/>
    <dgm:cxn modelId="{1E68A9CC-9B0F-4E5D-B6EE-1488C4EAB24B}" srcId="{04FA34F9-08B6-4744-8881-411C108F6679}" destId="{1A91AAE8-3622-4390-8873-0A31799E5810}" srcOrd="2" destOrd="0" parTransId="{50DBA87D-F78C-49CA-8BAD-39547BF7D136}" sibTransId="{21704F42-A1B4-45B3-931F-A2514DB5BF19}"/>
    <dgm:cxn modelId="{38C207CF-3609-4B1F-8D3D-6E752DAD097D}" srcId="{B1CF33EE-D7D7-4DDD-833E-04A70A050954}" destId="{1A7F22C2-3F8C-41E5-B10B-691DC0D87300}" srcOrd="2" destOrd="0" parTransId="{6D52F784-4A1E-4659-8E2F-26FE414543E3}" sibTransId="{A5F8B99C-0094-498D-9563-9874169E2E36}"/>
    <dgm:cxn modelId="{A96D47D1-5D4A-4E38-8B62-F08EEC6AC2E2}" type="presOf" srcId="{CAFC97E3-C846-4C71-99B2-9588D6E3F83F}" destId="{0CB3C755-19DD-4D17-9CF1-8957214F2C54}" srcOrd="1" destOrd="0" presId="urn:microsoft.com/office/officeart/2005/8/layout/process3"/>
    <dgm:cxn modelId="{AF7BA3D6-F0C6-4040-9F00-C236BF73C523}" srcId="{D25A46DB-E2A0-4F0D-B4FA-E48B534B74AA}" destId="{74AE0A4E-5A89-4372-8306-311E98DAEE4F}" srcOrd="3" destOrd="0" parTransId="{55698025-7426-4009-BF26-E46E909410EA}" sibTransId="{450194B1-AE08-47D8-B0C9-B66B8688B43C}"/>
    <dgm:cxn modelId="{897EB0DA-1900-43BC-819B-FF4745A54B17}" type="presOf" srcId="{90CD66C3-EE6B-4004-A12C-5E22053F496D}" destId="{1E97E3E3-B59C-464D-B9DE-5FB69B2D2BCA}" srcOrd="0" destOrd="0" presId="urn:microsoft.com/office/officeart/2005/8/layout/process3"/>
    <dgm:cxn modelId="{24B092DB-ED28-4840-A964-56E08120751D}" type="presOf" srcId="{716DA8AD-A779-4CEB-8BBC-3A4A9DD3D94B}" destId="{60254819-57AA-4234-BA11-E4959C19206C}" srcOrd="1" destOrd="0" presId="urn:microsoft.com/office/officeart/2005/8/layout/process3"/>
    <dgm:cxn modelId="{298F7CE3-D52A-4340-AA43-8BD26C2548A7}" type="presOf" srcId="{B1CF33EE-D7D7-4DDD-833E-04A70A050954}" destId="{51BD3845-71CE-4A4B-92A7-2A441431BE70}" srcOrd="0" destOrd="0" presId="urn:microsoft.com/office/officeart/2005/8/layout/process3"/>
    <dgm:cxn modelId="{825B34E7-1B83-4EE1-8EF7-BEFA4C2C0044}" type="presOf" srcId="{B1CF33EE-D7D7-4DDD-833E-04A70A050954}" destId="{2FC8D491-2EC3-45DA-A360-E38FF3DECE62}" srcOrd="1" destOrd="0" presId="urn:microsoft.com/office/officeart/2005/8/layout/process3"/>
    <dgm:cxn modelId="{02703CED-C030-4B41-BB8B-441F830A9A2F}" type="presOf" srcId="{74AE0A4E-5A89-4372-8306-311E98DAEE4F}" destId="{B022F411-147F-4F78-9DC5-153F4293E170}" srcOrd="0" destOrd="3" presId="urn:microsoft.com/office/officeart/2005/8/layout/process3"/>
    <dgm:cxn modelId="{8E62DBF7-65EE-4D8A-B59F-D954BAE34C42}" srcId="{37711EC3-769F-4B9F-9FF6-75EF36F5CAC3}" destId="{D25A46DB-E2A0-4F0D-B4FA-E48B534B74AA}" srcOrd="0" destOrd="0" parTransId="{5DC4DD08-92D5-4FE3-8E9A-DBD579202853}" sibTransId="{2253948A-BD03-4972-B51D-BD20F6A946C7}"/>
    <dgm:cxn modelId="{309641FB-4E0C-491B-9520-3381806AA635}" type="presOf" srcId="{3E277D6A-DAE5-4061-A3ED-B20AEBEC0DE0}" destId="{FC843FFE-7EDA-4AC2-8EFD-A3D58D825C2F}" srcOrd="1" destOrd="0" presId="urn:microsoft.com/office/officeart/2005/8/layout/process3"/>
    <dgm:cxn modelId="{0EEB70FE-3068-449C-AB4A-90370E4A9414}" srcId="{3E277D6A-DAE5-4061-A3ED-B20AEBEC0DE0}" destId="{768B5DF5-9F81-47FA-AA6D-03FBA23F68A5}" srcOrd="0" destOrd="0" parTransId="{6F84519C-31DC-40C9-8FED-071EAB40D381}" sibTransId="{9FB05DE3-3640-4FF5-9DA7-E07F2DC458EA}"/>
    <dgm:cxn modelId="{F177F62D-1BD0-4899-AA5F-1714A810EF54}" type="presParOf" srcId="{6CBF1D12-6DFD-4725-B05C-D565B6FB0175}" destId="{00044535-8D2B-492E-884A-40435BDC029D}" srcOrd="0" destOrd="0" presId="urn:microsoft.com/office/officeart/2005/8/layout/process3"/>
    <dgm:cxn modelId="{F46B20FA-9646-4A26-95B2-20D7F545D9A1}" type="presParOf" srcId="{00044535-8D2B-492E-884A-40435BDC029D}" destId="{75CCCDE8-F38F-4F23-A093-9D5E7F13B41B}" srcOrd="0" destOrd="0" presId="urn:microsoft.com/office/officeart/2005/8/layout/process3"/>
    <dgm:cxn modelId="{8DA0C0B5-FD59-41F8-9D5F-7D08DB9295D7}" type="presParOf" srcId="{00044535-8D2B-492E-884A-40435BDC029D}" destId="{73A59147-0723-43AB-B9DF-8B1435B8F07D}" srcOrd="1" destOrd="0" presId="urn:microsoft.com/office/officeart/2005/8/layout/process3"/>
    <dgm:cxn modelId="{EAA1AED3-0C07-42C8-8201-222356B55552}" type="presParOf" srcId="{00044535-8D2B-492E-884A-40435BDC029D}" destId="{B022F411-147F-4F78-9DC5-153F4293E170}" srcOrd="2" destOrd="0" presId="urn:microsoft.com/office/officeart/2005/8/layout/process3"/>
    <dgm:cxn modelId="{84E1498B-8F4C-47DB-8CA2-7BE31914260F}" type="presParOf" srcId="{6CBF1D12-6DFD-4725-B05C-D565B6FB0175}" destId="{E2B96545-C5CF-4FB8-BE31-2E032239C7B1}" srcOrd="1" destOrd="0" presId="urn:microsoft.com/office/officeart/2005/8/layout/process3"/>
    <dgm:cxn modelId="{DFB7C88B-C9A3-4DD5-9EBD-F34C62E3C638}" type="presParOf" srcId="{E2B96545-C5CF-4FB8-BE31-2E032239C7B1}" destId="{A346AFF5-1F11-4EA0-9F5F-9100A067E48D}" srcOrd="0" destOrd="0" presId="urn:microsoft.com/office/officeart/2005/8/layout/process3"/>
    <dgm:cxn modelId="{CEEEB50B-EC47-4D8A-9AA1-8BA1C39952B7}" type="presParOf" srcId="{6CBF1D12-6DFD-4725-B05C-D565B6FB0175}" destId="{B6F3DE9A-BD0B-4533-BDC1-6DB831AE1AB5}" srcOrd="2" destOrd="0" presId="urn:microsoft.com/office/officeart/2005/8/layout/process3"/>
    <dgm:cxn modelId="{F8D056FC-6822-4452-88E0-F31F783D302B}" type="presParOf" srcId="{B6F3DE9A-BD0B-4533-BDC1-6DB831AE1AB5}" destId="{B75638A8-2DC1-43A4-9519-E054A865A830}" srcOrd="0" destOrd="0" presId="urn:microsoft.com/office/officeart/2005/8/layout/process3"/>
    <dgm:cxn modelId="{DE0AC26D-5804-4960-8E85-9362E7A0B266}" type="presParOf" srcId="{B6F3DE9A-BD0B-4533-BDC1-6DB831AE1AB5}" destId="{18632929-C0E8-4EC7-ACAF-D191271362DA}" srcOrd="1" destOrd="0" presId="urn:microsoft.com/office/officeart/2005/8/layout/process3"/>
    <dgm:cxn modelId="{BE6601E9-9D52-4135-AE46-18933970C9FC}" type="presParOf" srcId="{B6F3DE9A-BD0B-4533-BDC1-6DB831AE1AB5}" destId="{C3EDFA08-260A-4D1F-A08F-582EB727A1A5}" srcOrd="2" destOrd="0" presId="urn:microsoft.com/office/officeart/2005/8/layout/process3"/>
    <dgm:cxn modelId="{086EA0E7-F356-47F1-ABC7-E9A443607384}" type="presParOf" srcId="{6CBF1D12-6DFD-4725-B05C-D565B6FB0175}" destId="{EB8F7A33-1BDC-4530-96E5-87D51880733D}" srcOrd="3" destOrd="0" presId="urn:microsoft.com/office/officeart/2005/8/layout/process3"/>
    <dgm:cxn modelId="{935AFFF3-3080-462C-BD53-5DC89605BE42}" type="presParOf" srcId="{EB8F7A33-1BDC-4530-96E5-87D51880733D}" destId="{0CB3C755-19DD-4D17-9CF1-8957214F2C54}" srcOrd="0" destOrd="0" presId="urn:microsoft.com/office/officeart/2005/8/layout/process3"/>
    <dgm:cxn modelId="{42A2A2E2-5F8D-4C52-BB86-612FA18E8A3C}" type="presParOf" srcId="{6CBF1D12-6DFD-4725-B05C-D565B6FB0175}" destId="{71E5C27F-B698-4DCF-A202-2CE1D0AF78EF}" srcOrd="4" destOrd="0" presId="urn:microsoft.com/office/officeart/2005/8/layout/process3"/>
    <dgm:cxn modelId="{56C55D94-F110-4735-BAD0-0C3FC9007DB0}" type="presParOf" srcId="{71E5C27F-B698-4DCF-A202-2CE1D0AF78EF}" destId="{51BD3845-71CE-4A4B-92A7-2A441431BE70}" srcOrd="0" destOrd="0" presId="urn:microsoft.com/office/officeart/2005/8/layout/process3"/>
    <dgm:cxn modelId="{30714C2C-C4D2-42B2-AF7C-BEC0A0A9453E}" type="presParOf" srcId="{71E5C27F-B698-4DCF-A202-2CE1D0AF78EF}" destId="{2FC8D491-2EC3-45DA-A360-E38FF3DECE62}" srcOrd="1" destOrd="0" presId="urn:microsoft.com/office/officeart/2005/8/layout/process3"/>
    <dgm:cxn modelId="{7BF8314B-96AC-4F9A-87AE-068E2606FF6E}" type="presParOf" srcId="{71E5C27F-B698-4DCF-A202-2CE1D0AF78EF}" destId="{88C1DE9D-4034-43DA-91BF-4892B5948DBE}" srcOrd="2" destOrd="0" presId="urn:microsoft.com/office/officeart/2005/8/layout/process3"/>
    <dgm:cxn modelId="{50695299-917A-4610-BEA0-855C4587050E}" type="presParOf" srcId="{6CBF1D12-6DFD-4725-B05C-D565B6FB0175}" destId="{5E24F6AD-846A-4BD5-90B1-3921FBFFC2CB}" srcOrd="5" destOrd="0" presId="urn:microsoft.com/office/officeart/2005/8/layout/process3"/>
    <dgm:cxn modelId="{9DD12CF2-B417-47B9-A132-CB75CB864E22}" type="presParOf" srcId="{5E24F6AD-846A-4BD5-90B1-3921FBFFC2CB}" destId="{60254819-57AA-4234-BA11-E4959C19206C}" srcOrd="0" destOrd="0" presId="urn:microsoft.com/office/officeart/2005/8/layout/process3"/>
    <dgm:cxn modelId="{6439C400-9445-4990-B4F1-72DBE1DA551F}" type="presParOf" srcId="{6CBF1D12-6DFD-4725-B05C-D565B6FB0175}" destId="{7316B665-39DF-4829-A818-4F219691EB33}" srcOrd="6" destOrd="0" presId="urn:microsoft.com/office/officeart/2005/8/layout/process3"/>
    <dgm:cxn modelId="{B2AE9709-21E3-4D29-8382-B97E090C14D1}" type="presParOf" srcId="{7316B665-39DF-4829-A818-4F219691EB33}" destId="{6AE295C6-6B0C-40EC-AD7D-301BA8F69BD5}" srcOrd="0" destOrd="0" presId="urn:microsoft.com/office/officeart/2005/8/layout/process3"/>
    <dgm:cxn modelId="{97B3DFC8-C2A8-440E-9A6A-EAAD2FF1418B}" type="presParOf" srcId="{7316B665-39DF-4829-A818-4F219691EB33}" destId="{FC843FFE-7EDA-4AC2-8EFD-A3D58D825C2F}" srcOrd="1" destOrd="0" presId="urn:microsoft.com/office/officeart/2005/8/layout/process3"/>
    <dgm:cxn modelId="{0753F8B9-78C2-404C-9AC9-019BCEDCADD2}" type="presParOf" srcId="{7316B665-39DF-4829-A818-4F219691EB33}" destId="{7188054A-F354-4C1B-ACF6-120DE9D90FF0}" srcOrd="2" destOrd="0" presId="urn:microsoft.com/office/officeart/2005/8/layout/process3"/>
    <dgm:cxn modelId="{2404329F-83CA-4EF6-97FA-F64BF48F2B68}" type="presParOf" srcId="{6CBF1D12-6DFD-4725-B05C-D565B6FB0175}" destId="{675479C5-776D-40A1-8C3C-A7ADA9DD4F0B}" srcOrd="7" destOrd="0" presId="urn:microsoft.com/office/officeart/2005/8/layout/process3"/>
    <dgm:cxn modelId="{A73919D6-D646-47F3-AEB3-249C7BDCA953}" type="presParOf" srcId="{675479C5-776D-40A1-8C3C-A7ADA9DD4F0B}" destId="{B0F2AFDC-CE35-4360-BF85-8F2539FC3A0F}" srcOrd="0" destOrd="0" presId="urn:microsoft.com/office/officeart/2005/8/layout/process3"/>
    <dgm:cxn modelId="{B15C782B-2B49-4E15-9A30-FAE43DCF3ECD}" type="presParOf" srcId="{6CBF1D12-6DFD-4725-B05C-D565B6FB0175}" destId="{E924088D-A127-47A3-9D79-DE503AB22438}" srcOrd="8" destOrd="0" presId="urn:microsoft.com/office/officeart/2005/8/layout/process3"/>
    <dgm:cxn modelId="{FD12AC56-07B5-44F9-90E2-75D60D2D854C}" type="presParOf" srcId="{E924088D-A127-47A3-9D79-DE503AB22438}" destId="{1E97E3E3-B59C-464D-B9DE-5FB69B2D2BCA}" srcOrd="0" destOrd="0" presId="urn:microsoft.com/office/officeart/2005/8/layout/process3"/>
    <dgm:cxn modelId="{084A4AA9-A8B4-46A8-9AE3-87B502204652}" type="presParOf" srcId="{E924088D-A127-47A3-9D79-DE503AB22438}" destId="{9C83C107-AECA-4C07-9BE0-3F1213C5469E}" srcOrd="1" destOrd="0" presId="urn:microsoft.com/office/officeart/2005/8/layout/process3"/>
    <dgm:cxn modelId="{C8E54C31-17F9-44A7-9304-142114136E0F}" type="presParOf" srcId="{E924088D-A127-47A3-9D79-DE503AB22438}" destId="{7CBD877D-5C25-4DFD-820A-EEABCA67F6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9147-0723-43AB-B9DF-8B1435B8F07D}">
      <dsp:nvSpPr>
        <dsp:cNvPr id="0" name=""/>
        <dsp:cNvSpPr/>
      </dsp:nvSpPr>
      <dsp:spPr>
        <a:xfrm>
          <a:off x="5977" y="594029"/>
          <a:ext cx="1348701" cy="604800"/>
        </a:xfrm>
        <a:prstGeom prst="roundRect">
          <a:avLst>
            <a:gd name="adj" fmla="val 10000"/>
          </a:avLst>
        </a:prstGeom>
        <a:solidFill>
          <a:srgbClr val="1525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1</a:t>
          </a:r>
        </a:p>
      </dsp:txBody>
      <dsp:txXfrm>
        <a:off x="5977" y="594029"/>
        <a:ext cx="1348701" cy="403200"/>
      </dsp:txXfrm>
    </dsp:sp>
    <dsp:sp modelId="{B022F411-147F-4F78-9DC5-153F4293E170}">
      <dsp:nvSpPr>
        <dsp:cNvPr id="0" name=""/>
        <dsp:cNvSpPr/>
      </dsp:nvSpPr>
      <dsp:spPr>
        <a:xfrm>
          <a:off x="282217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Mid-November - Mid-January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Rapport building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Induction webinar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First pulse survey</a:t>
          </a:r>
        </a:p>
      </dsp:txBody>
      <dsp:txXfrm>
        <a:off x="321719" y="1036732"/>
        <a:ext cx="1269697" cy="2831596"/>
      </dsp:txXfrm>
    </dsp:sp>
    <dsp:sp modelId="{E2B96545-C5CF-4FB8-BE31-2E032239C7B1}">
      <dsp:nvSpPr>
        <dsp:cNvPr id="0" name=""/>
        <dsp:cNvSpPr/>
      </dsp:nvSpPr>
      <dsp:spPr>
        <a:xfrm>
          <a:off x="1559136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136" y="694893"/>
        <a:ext cx="332715" cy="201473"/>
      </dsp:txXfrm>
    </dsp:sp>
    <dsp:sp modelId="{18632929-C0E8-4EC7-ACAF-D191271362DA}">
      <dsp:nvSpPr>
        <dsp:cNvPr id="0" name=""/>
        <dsp:cNvSpPr/>
      </dsp:nvSpPr>
      <dsp:spPr>
        <a:xfrm>
          <a:off x="2172511" y="594029"/>
          <a:ext cx="1348701" cy="604800"/>
        </a:xfrm>
        <a:prstGeom prst="roundRect">
          <a:avLst>
            <a:gd name="adj" fmla="val 10000"/>
          </a:avLst>
        </a:prstGeom>
        <a:solidFill>
          <a:srgbClr val="1F37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sp:txBody>
      <dsp:txXfrm>
        <a:off x="2172511" y="594029"/>
        <a:ext cx="1348701" cy="403200"/>
      </dsp:txXfrm>
    </dsp:sp>
    <dsp:sp modelId="{C3EDFA08-260A-4D1F-A08F-582EB727A1A5}">
      <dsp:nvSpPr>
        <dsp:cNvPr id="0" name=""/>
        <dsp:cNvSpPr/>
      </dsp:nvSpPr>
      <dsp:spPr>
        <a:xfrm>
          <a:off x="2448751" y="997230"/>
          <a:ext cx="1348701" cy="2910600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25400" cap="flat" cmpd="sng" algn="ctr">
          <a:solidFill>
            <a:srgbClr val="00756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Mid-January - March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Achieve a short-term goal or learning objective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Second pulse survey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en-GB" sz="1500" kern="1200" dirty="0">
              <a:solidFill>
                <a:srgbClr val="002B7F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meet-up</a:t>
          </a:r>
        </a:p>
      </dsp:txBody>
      <dsp:txXfrm>
        <a:off x="2488253" y="1036732"/>
        <a:ext cx="1269697" cy="2831596"/>
      </dsp:txXfrm>
    </dsp:sp>
    <dsp:sp modelId="{EB8F7A33-1BDC-4530-96E5-87D51880733D}">
      <dsp:nvSpPr>
        <dsp:cNvPr id="0" name=""/>
        <dsp:cNvSpPr/>
      </dsp:nvSpPr>
      <dsp:spPr>
        <a:xfrm>
          <a:off x="3725670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5670" y="694893"/>
        <a:ext cx="332715" cy="201473"/>
      </dsp:txXfrm>
    </dsp:sp>
    <dsp:sp modelId="{2FC8D491-2EC3-45DA-A360-E38FF3DECE62}">
      <dsp:nvSpPr>
        <dsp:cNvPr id="0" name=""/>
        <dsp:cNvSpPr/>
      </dsp:nvSpPr>
      <dsp:spPr>
        <a:xfrm>
          <a:off x="4339045" y="594029"/>
          <a:ext cx="1348701" cy="604800"/>
        </a:xfrm>
        <a:prstGeom prst="roundRect">
          <a:avLst>
            <a:gd name="adj" fmla="val 10000"/>
          </a:avLst>
        </a:prstGeom>
        <a:solidFill>
          <a:srgbClr val="3864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sp:txBody>
      <dsp:txXfrm>
        <a:off x="4339045" y="594029"/>
        <a:ext cx="1348701" cy="403200"/>
      </dsp:txXfrm>
    </dsp:sp>
    <dsp:sp modelId="{88C1DE9D-4034-43DA-91BF-4892B5948DBE}">
      <dsp:nvSpPr>
        <dsp:cNvPr id="0" name=""/>
        <dsp:cNvSpPr/>
      </dsp:nvSpPr>
      <dsp:spPr>
        <a:xfrm>
          <a:off x="4615285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April - June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Review remaining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Virtual meet-up</a:t>
          </a:r>
        </a:p>
      </dsp:txBody>
      <dsp:txXfrm>
        <a:off x="4654787" y="1036732"/>
        <a:ext cx="1269697" cy="2831596"/>
      </dsp:txXfrm>
    </dsp:sp>
    <dsp:sp modelId="{5E24F6AD-846A-4BD5-90B1-3921FBFFC2CB}">
      <dsp:nvSpPr>
        <dsp:cNvPr id="0" name=""/>
        <dsp:cNvSpPr/>
      </dsp:nvSpPr>
      <dsp:spPr>
        <a:xfrm>
          <a:off x="5892204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2204" y="694893"/>
        <a:ext cx="332715" cy="201473"/>
      </dsp:txXfrm>
    </dsp:sp>
    <dsp:sp modelId="{FC843FFE-7EDA-4AC2-8EFD-A3D58D825C2F}">
      <dsp:nvSpPr>
        <dsp:cNvPr id="0" name=""/>
        <dsp:cNvSpPr/>
      </dsp:nvSpPr>
      <dsp:spPr>
        <a:xfrm>
          <a:off x="6505579" y="594029"/>
          <a:ext cx="1348701" cy="604800"/>
        </a:xfrm>
        <a:prstGeom prst="roundRect">
          <a:avLst>
            <a:gd name="adj" fmla="val 10000"/>
          </a:avLst>
        </a:prstGeom>
        <a:solidFill>
          <a:srgbClr val="5480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4</a:t>
          </a:r>
        </a:p>
      </dsp:txBody>
      <dsp:txXfrm>
        <a:off x="6505579" y="594029"/>
        <a:ext cx="1348701" cy="403200"/>
      </dsp:txXfrm>
    </dsp:sp>
    <dsp:sp modelId="{7188054A-F354-4C1B-ACF6-120DE9D90FF0}">
      <dsp:nvSpPr>
        <dsp:cNvPr id="0" name=""/>
        <dsp:cNvSpPr/>
      </dsp:nvSpPr>
      <dsp:spPr>
        <a:xfrm>
          <a:off x="6781819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July - September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Prioritise remaining time</a:t>
          </a:r>
        </a:p>
      </dsp:txBody>
      <dsp:txXfrm>
        <a:off x="6821321" y="1036732"/>
        <a:ext cx="1269697" cy="2831596"/>
      </dsp:txXfrm>
    </dsp:sp>
    <dsp:sp modelId="{675479C5-776D-40A1-8C3C-A7ADA9DD4F0B}">
      <dsp:nvSpPr>
        <dsp:cNvPr id="0" name=""/>
        <dsp:cNvSpPr/>
      </dsp:nvSpPr>
      <dsp:spPr>
        <a:xfrm>
          <a:off x="8058738" y="627736"/>
          <a:ext cx="433451" cy="335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8738" y="694893"/>
        <a:ext cx="332715" cy="201473"/>
      </dsp:txXfrm>
    </dsp:sp>
    <dsp:sp modelId="{9C83C107-AECA-4C07-9BE0-3F1213C5469E}">
      <dsp:nvSpPr>
        <dsp:cNvPr id="0" name=""/>
        <dsp:cNvSpPr/>
      </dsp:nvSpPr>
      <dsp:spPr>
        <a:xfrm>
          <a:off x="8672113" y="594029"/>
          <a:ext cx="1348701" cy="604800"/>
        </a:xfrm>
        <a:prstGeom prst="roundRect">
          <a:avLst>
            <a:gd name="adj" fmla="val 10000"/>
          </a:avLst>
        </a:prstGeom>
        <a:solidFill>
          <a:srgbClr val="8EA9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Stage 5</a:t>
          </a:r>
        </a:p>
      </dsp:txBody>
      <dsp:txXfrm>
        <a:off x="8672113" y="594029"/>
        <a:ext cx="1348701" cy="403200"/>
      </dsp:txXfrm>
    </dsp:sp>
    <dsp:sp modelId="{7CBD877D-5C25-4DFD-820A-EEABCA67F6E4}">
      <dsp:nvSpPr>
        <dsp:cNvPr id="0" name=""/>
        <dsp:cNvSpPr/>
      </dsp:nvSpPr>
      <dsp:spPr>
        <a:xfrm>
          <a:off x="8948353" y="997230"/>
          <a:ext cx="1348701" cy="2910600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October - December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Wrapping up and moving 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Final feedback survey</a:t>
          </a:r>
        </a:p>
      </dsp:txBody>
      <dsp:txXfrm>
        <a:off x="8987855" y="1036732"/>
        <a:ext cx="1269697" cy="283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96BB9-F748-AB4A-B66C-E7C803051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6A729-39A0-9740-B915-DB3F9FA9B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082585" y="0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2C7E-F6C0-1D46-A8B3-B280C0F486E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A3C12-C454-5849-B4B2-293F2C411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331-2CDC-4548-8C8F-C153165A22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082585" y="6514508"/>
            <a:ext cx="1593215" cy="343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05309-EDAB-FB4F-9624-41E2D27F9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82585" y="0"/>
            <a:ext cx="1593215" cy="855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9E5AD-816C-2645-B5F4-E5A106B28B4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278188" y="2132013"/>
            <a:ext cx="10233026" cy="575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7665" y="8208280"/>
            <a:ext cx="2941320" cy="6715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82585" y="16200398"/>
            <a:ext cx="1593215" cy="855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9C76-6FE9-484A-9F22-9C48E3DC9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TLP activities have included; professional fellowship programme focussed on the specific topic (Girls’ Education; Clean Energy, Air &amp; Oceans, LGBT+ Rights), ACEF funding, internal staff disability confidence training, disability support package, website and application route accessibility audit, appointing additional agencies for specific application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15042-9B52-4C19-8432-123612F5B1C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78188" y="2132013"/>
            <a:ext cx="10233026" cy="575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9C76-6FE9-484A-9F22-9C48E3DC9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3" b="17848"/>
          <a:stretch/>
        </p:blipFill>
        <p:spPr>
          <a:xfrm>
            <a:off x="6970612" y="1045030"/>
            <a:ext cx="5221389" cy="581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666006"/>
            <a:ext cx="3657143" cy="11154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DC126-9ED3-4243-BE4B-1EAE665F8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For the lives we can lead</a:t>
            </a:r>
          </a:p>
        </p:txBody>
      </p:sp>
    </p:spTree>
    <p:extLst>
      <p:ext uri="{BB962C8B-B14F-4D97-AF65-F5344CB8AC3E}">
        <p14:creationId xmlns:p14="http://schemas.microsoft.com/office/powerpoint/2010/main" val="423817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6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3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40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40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6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9" indent="0">
              <a:buNone/>
              <a:defRPr sz="1867"/>
            </a:lvl2pPr>
            <a:lvl3pPr marL="609599" indent="0">
              <a:buNone/>
              <a:defRPr sz="1600"/>
            </a:lvl3pPr>
            <a:lvl4pPr marL="914401" indent="0">
              <a:buNone/>
              <a:defRPr sz="1333"/>
            </a:lvl4pPr>
            <a:lvl5pPr marL="1219200" indent="0">
              <a:buNone/>
              <a:defRPr sz="1333"/>
            </a:lvl5pPr>
            <a:lvl6pPr marL="1524001" indent="0">
              <a:buNone/>
              <a:defRPr sz="1333"/>
            </a:lvl6pPr>
            <a:lvl7pPr marL="1828800" indent="0">
              <a:buNone/>
              <a:defRPr sz="1333"/>
            </a:lvl7pPr>
            <a:lvl8pPr marL="2133600" indent="0">
              <a:buNone/>
              <a:defRPr sz="1333"/>
            </a:lvl8pPr>
            <a:lvl9pPr marL="243840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1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29D45-D020-4142-9E6E-65BC5626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8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8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7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83745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7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4D72B-FB9E-40F3-BCEB-A184183EE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752449"/>
            <a:ext cx="3095784" cy="1085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C79E-1CAA-47CD-A261-53D39E713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7352960" y="1992142"/>
            <a:ext cx="4750377" cy="47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CFD33-24E8-46FA-A274-A55EEC30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5" y="5641200"/>
            <a:ext cx="2727711" cy="95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F0D35-1A40-456A-9B8C-DD2FF4D0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01"/>
          <a:stretch/>
        </p:blipFill>
        <p:spPr>
          <a:xfrm>
            <a:off x="3125585" y="184278"/>
            <a:ext cx="6389707" cy="634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5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1D036-E007-4F63-A504-15259EA9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F80F6D-C701-4EFA-A442-55F98E418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04" y="5641200"/>
            <a:ext cx="2719737" cy="95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3BFA4-E727-43AF-8F92-891001CDF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84"/>
          <a:stretch/>
        </p:blipFill>
        <p:spPr>
          <a:xfrm>
            <a:off x="2928680" y="241833"/>
            <a:ext cx="6600645" cy="637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751" y="2055020"/>
            <a:ext cx="6408000" cy="2387600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751" y="4442620"/>
            <a:ext cx="6408000" cy="16557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Job title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5A69CD-7FAE-48B7-B538-8FEAB2B3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399258"/>
            <a:ext cx="3404471" cy="1408746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0B93E1-ED19-4B6E-B90E-3855E7B36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3" b="45559"/>
          <a:stretch/>
        </p:blipFill>
        <p:spPr>
          <a:xfrm>
            <a:off x="7908757" y="2405191"/>
            <a:ext cx="4283243" cy="48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F73B47A-CDB6-4DE5-908B-AEF749BCE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8" y="5425769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7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B740EF-F5B7-4F57-BBAB-A22D3DBE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0" y="1638000"/>
            <a:ext cx="10861200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0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B843D51-0126-4A5D-A06A-2D9DF3E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33E2-5A3E-43A3-B5FF-FA791F63C2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000" y="1638000"/>
            <a:ext cx="10861200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5BAB-39EF-4399-BAFA-BFE5F58B7B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2538000"/>
            <a:ext cx="10861200" cy="287086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91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40741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A48763-74EF-4EAD-9031-1D622D9DD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5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7E096F-81AE-450F-9CFF-532994A44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16" y="5490347"/>
            <a:ext cx="2670077" cy="110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7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108612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166" y="1638000"/>
            <a:ext cx="5354639" cy="90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963" y="2538006"/>
            <a:ext cx="5353200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49978" y="1638000"/>
            <a:ext cx="5376025" cy="9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38006"/>
            <a:ext cx="5353799" cy="2872143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98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0" y="1936750"/>
            <a:ext cx="12192000" cy="2987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98000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B039BD9E-1DB4-4860-B56E-0FEBC7E2232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9785351" y="3881443"/>
            <a:ext cx="12700" cy="1587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3" y="5553336"/>
            <a:ext cx="4476004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" y="5508000"/>
            <a:ext cx="42016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202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98000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01621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8356" y="2062163"/>
            <a:ext cx="10560049" cy="1655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8356" y="3754445"/>
            <a:ext cx="10560049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726179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1CE3D-837C-4E10-82D9-62B10EBFB9C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419902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87B71-BCAF-40BC-B466-573CE7D1D6E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032380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67968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C67C5-7883-42B0-A74A-26EB6C96D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B86B5-9620-4A63-A73D-938CF0DB0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67967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77810-599F-48AB-A789-74338AD868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1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8D5A6-D909-4B7A-9728-16C4438FE300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699153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96675-CE4A-465E-9140-62576260D61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15672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E02109-78F4-4013-9B94-9EAFD0A9AB6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9165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40E29-1CB8-4E99-AA73-DC60E307085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6502417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56796"/>
            <a:ext cx="6815667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556796"/>
            <a:ext cx="4011084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D78DC-E81E-4553-BDEA-5599BBAA26D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09601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03306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84784"/>
            <a:ext cx="7315200" cy="324279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8CEA0-8BC9-4A90-9309-4B40099FD48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451767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0AA1C-6C5B-4A27-9AA9-6CDA70DE4CCD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64858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188920"/>
            <a:ext cx="2762251" cy="54371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88920"/>
            <a:ext cx="8089900" cy="54371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0E5EB-CABA-4DC8-94BB-29AD9BDFFB0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0247787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F65DB1C7-0E30-4635-ABA8-6D81FDAB1B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364191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5" y="1557338"/>
            <a:ext cx="11055351" cy="4068762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4B38F7E-DE08-4849-90C3-71F73D9A21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674684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62800"/>
            <a:ext cx="47664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A89C3-5D5E-4D6F-A572-58E1C7447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003" y="1638000"/>
            <a:ext cx="4766399" cy="468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BB6FEC-045B-40FE-9BA8-F34975D1EE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400" y="-1537200"/>
            <a:ext cx="66492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picture, then crop to circle shape</a:t>
            </a:r>
          </a:p>
        </p:txBody>
      </p:sp>
    </p:spTree>
    <p:extLst>
      <p:ext uri="{BB962C8B-B14F-4D97-AF65-F5344CB8AC3E}">
        <p14:creationId xmlns:p14="http://schemas.microsoft.com/office/powerpoint/2010/main" val="74950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0814051" cy="7921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5" y="1557338"/>
            <a:ext cx="5425017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20" y="1557338"/>
            <a:ext cx="5427133" cy="40687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6000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9B0CD6F9-4B1C-46C3-88B3-D56987A68E3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608808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48826-6A19-4A61-B92F-D8EA98EAA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E2C55-FB6C-42D8-A194-7F31166C8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9D7F-309D-4C25-8450-4C8A554F3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00" y="1638000"/>
            <a:ext cx="10861200" cy="3600000"/>
          </a:xfrm>
          <a:solidFill>
            <a:schemeClr val="bg1">
              <a:alpha val="65000"/>
            </a:schemeClr>
          </a:solidFill>
        </p:spPr>
        <p:txBody>
          <a:bodyPr lIns="180000" tIns="90000" rIns="180000" bIns="900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7822-C4B1-4D6A-8BD7-E1C838AFE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>
              <a:alpha val="65000"/>
            </a:schemeClr>
          </a:solidFill>
        </p:spPr>
        <p:txBody>
          <a:bodyPr lIns="180000" tIns="90000" rIns="180000" bIns="90000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2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986765-ECB1-5E47-BCFF-3FFFE29DB6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239" y="2160000"/>
            <a:ext cx="2880000" cy="2880000"/>
            <a:chOff x="449179" y="2281286"/>
            <a:chExt cx="2301846" cy="23018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40677B-DE60-674F-9548-AEF143405E8D}"/>
                </a:ext>
              </a:extLst>
            </p:cNvPr>
            <p:cNvSpPr/>
            <p:nvPr/>
          </p:nvSpPr>
          <p:spPr>
            <a:xfrm>
              <a:off x="536510" y="2382137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CAA68B-59F4-AC46-9AA9-C6204B089C23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0599B4-AAD4-1645-96C1-624E0559F1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57219" y="2160000"/>
            <a:ext cx="2880000" cy="2880000"/>
            <a:chOff x="449179" y="2281286"/>
            <a:chExt cx="2301846" cy="23018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C2517-AAB2-1142-8D65-24DE7AB3B121}"/>
                </a:ext>
              </a:extLst>
            </p:cNvPr>
            <p:cNvSpPr/>
            <p:nvPr/>
          </p:nvSpPr>
          <p:spPr>
            <a:xfrm>
              <a:off x="535304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2F1B90-A93E-944C-A4D8-CDF788ECE01B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9B036-53EA-F24F-858D-601427C605EF}"/>
              </a:ext>
            </a:extLst>
          </p:cNvPr>
          <p:cNvGrpSpPr/>
          <p:nvPr userDrawn="1"/>
        </p:nvGrpSpPr>
        <p:grpSpPr>
          <a:xfrm>
            <a:off x="8647200" y="2160000"/>
            <a:ext cx="2880000" cy="2880000"/>
            <a:chOff x="449179" y="2281286"/>
            <a:chExt cx="2301846" cy="23018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5FAD1E-5105-FF48-B32D-8AEE4E63C63D}"/>
                </a:ext>
              </a:extLst>
            </p:cNvPr>
            <p:cNvSpPr/>
            <p:nvPr/>
          </p:nvSpPr>
          <p:spPr>
            <a:xfrm>
              <a:off x="545937" y="2372710"/>
              <a:ext cx="2112580" cy="21125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58949B-57CD-E542-B155-D69CDD184F50}"/>
                </a:ext>
              </a:extLst>
            </p:cNvPr>
            <p:cNvSpPr/>
            <p:nvPr/>
          </p:nvSpPr>
          <p:spPr>
            <a:xfrm>
              <a:off x="449179" y="2281286"/>
              <a:ext cx="2301846" cy="2301846"/>
            </a:xfrm>
            <a:prstGeom prst="ellipse">
              <a:avLst/>
            </a:prstGeom>
            <a:noFill/>
            <a:ln w="19050">
              <a:solidFill>
                <a:srgbClr val="FED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8D2F-90C7-494C-A735-C796AEF94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03" y="2707780"/>
            <a:ext cx="1800000" cy="1800000"/>
          </a:xfr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2000">
                <a:solidFill>
                  <a:schemeClr val="tx2"/>
                </a:solidFill>
                <a:latin typeface="+mn-lt"/>
              </a:defRPr>
            </a:lvl3pPr>
            <a:lvl4pPr>
              <a:defRPr sz="2000">
                <a:solidFill>
                  <a:schemeClr val="tx2"/>
                </a:solidFill>
                <a:latin typeface="+mn-lt"/>
              </a:defRPr>
            </a:lvl4pPr>
            <a:lvl5pPr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52A9F-7443-4735-8808-A3C79F3E8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6575" y="2707780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8BADD4-68EC-411E-881A-A18FE9850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3897" y="2695985"/>
            <a:ext cx="1800000" cy="1800000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29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F605B-FA69-2241-9EC7-F0D6EFFA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162" r="68959" b="83"/>
          <a:stretch/>
        </p:blipFill>
        <p:spPr>
          <a:xfrm>
            <a:off x="2594937" y="0"/>
            <a:ext cx="698942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000" y="2002635"/>
            <a:ext cx="10861200" cy="2852737"/>
          </a:xfrm>
        </p:spPr>
        <p:txBody>
          <a:bodyPr anchor="ctr"/>
          <a:lstStyle>
            <a:lvl1pPr algn="ctr">
              <a:defRPr sz="6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‘Quote’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8AFC8-BB01-49E4-ADE4-FABC622BD0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03" y="5598000"/>
            <a:ext cx="295429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97" y="5598000"/>
            <a:ext cx="2954291" cy="900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210E-0A51-41A3-94A8-93FFA5652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000" y="6296406"/>
            <a:ext cx="28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GB"/>
              <a:t>For the lives we can lead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23" r:id="rId6"/>
    <p:sldLayoutId id="2147483679" r:id="rId7"/>
    <p:sldLayoutId id="2147483719" r:id="rId8"/>
    <p:sldLayoutId id="2147483681" r:id="rId9"/>
    <p:sldLayoutId id="214748372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6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9" r:id="rId2"/>
    <p:sldLayoutId id="2147483682" r:id="rId3"/>
    <p:sldLayoutId id="2147483680" r:id="rId4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2BAF1-AF5D-4059-B587-B093AA9BC97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48" y="5640170"/>
            <a:ext cx="2730657" cy="9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33" r:id="rId9"/>
    <p:sldLayoutId id="2147483670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000" y="262800"/>
            <a:ext cx="108612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B1FF48-E720-4018-BE47-0D4D91FC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638000"/>
            <a:ext cx="108612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GB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7596860-71BD-4F33-A500-9476942295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04" y="5487166"/>
            <a:ext cx="2670077" cy="11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None/>
        <a:defRPr lang="en-GB" sz="3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5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42" indent="-226789" algn="l" defTabSz="914354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0" y="7"/>
            <a:ext cx="12192000" cy="11604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1557338"/>
            <a:ext cx="11055351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1054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293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05E47ED-1EA7-44BE-B4CC-6C069E36E8AB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3" y="5791280"/>
            <a:ext cx="340176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9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cuk.fcdo.gov.uk/alumni/mentoring-programm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umni@cscuk.org.u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4724D-320F-21D2-1D27-6FB21E657A4C}"/>
              </a:ext>
            </a:extLst>
          </p:cNvPr>
          <p:cNvSpPr/>
          <p:nvPr/>
        </p:nvSpPr>
        <p:spPr>
          <a:xfrm>
            <a:off x="0" y="6"/>
            <a:ext cx="12192000" cy="1481959"/>
          </a:xfrm>
          <a:prstGeom prst="rect">
            <a:avLst/>
          </a:prstGeom>
          <a:solidFill>
            <a:srgbClr val="002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62710-5D6A-2911-0B49-D15BCCE76CAD}"/>
              </a:ext>
            </a:extLst>
          </p:cNvPr>
          <p:cNvSpPr txBox="1"/>
          <p:nvPr/>
        </p:nvSpPr>
        <p:spPr>
          <a:xfrm>
            <a:off x="800099" y="448597"/>
            <a:ext cx="611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55742-73E4-DDBB-FD7D-9D9124BF795A}"/>
              </a:ext>
            </a:extLst>
          </p:cNvPr>
          <p:cNvSpPr txBox="1"/>
          <p:nvPr/>
        </p:nvSpPr>
        <p:spPr>
          <a:xfrm>
            <a:off x="800098" y="1827807"/>
            <a:ext cx="10510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not take screenshots of the presentation or chat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not use any recording software or equipment during the presentation. This includes the use of Artificial Intelligence (AI) technology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 respectful to others and behave professionally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not use foul or offensive language when communicating with fellow attendees and speakers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 not share weblinks to join the webinar with others. This is a closed webinar for selected participants only.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Your behaviour should not damage the good name of the CSC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B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Keep your cameras and mic turned off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A33BF02-CA8B-FEAA-BCB1-E29F262F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17" y="252614"/>
            <a:ext cx="5781379" cy="15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Stage 2: 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achieve a short-term goal or learning objective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0" y="1818334"/>
            <a:ext cx="578137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Mid-January to March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1DB54E22-A316-892E-5E5A-A11F97FE4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66" y="13889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948DF-E8F8-EAF0-2404-EC5B31395B66}"/>
              </a:ext>
            </a:extLst>
          </p:cNvPr>
          <p:cNvSpPr txBox="1"/>
          <p:nvPr/>
        </p:nvSpPr>
        <p:spPr>
          <a:xfrm>
            <a:off x="511482" y="2621218"/>
            <a:ext cx="5043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roles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response to the second pulse survey in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 virtual meet-up session</a:t>
            </a:r>
          </a:p>
          <a:p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83BD26E-C9AA-4C8C-4FF7-D7157728F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255316"/>
              </p:ext>
            </p:extLst>
          </p:nvPr>
        </p:nvGraphicFramePr>
        <p:xfrm>
          <a:off x="6072021" y="1846125"/>
          <a:ext cx="6005583" cy="371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52">
                  <a:extLst>
                    <a:ext uri="{9D8B030D-6E8A-4147-A177-3AD203B41FA5}">
                      <a16:colId xmlns:a16="http://schemas.microsoft.com/office/drawing/2014/main" val="394284030"/>
                    </a:ext>
                  </a:extLst>
                </a:gridCol>
                <a:gridCol w="4124231">
                  <a:extLst>
                    <a:ext uri="{9D8B030D-6E8A-4147-A177-3AD203B41FA5}">
                      <a16:colId xmlns:a16="http://schemas.microsoft.com/office/drawing/2014/main" val="3380885273"/>
                    </a:ext>
                  </a:extLst>
                </a:gridCol>
              </a:tblGrid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pecific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specific about the end results – what do you want to achieve?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7918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easurable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measurable to help monitor progress and success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90806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chievable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your capabilities but challenging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19542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 relevant to what you are trying to achieve?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46718"/>
                  </a:ext>
                </a:extLst>
              </a:tr>
              <a:tr h="76013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imebound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your progress, identify milestones or delivery dates</a:t>
                      </a:r>
                      <a:endParaRPr lang="en-GB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302" marB="3430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426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6EBE21-618E-0BEE-42EC-DC2FDAD349C3}"/>
              </a:ext>
            </a:extLst>
          </p:cNvPr>
          <p:cNvSpPr txBox="1"/>
          <p:nvPr/>
        </p:nvSpPr>
        <p:spPr>
          <a:xfrm>
            <a:off x="6590366" y="401019"/>
            <a:ext cx="4594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i="0" dirty="0">
                <a:effectLst/>
                <a:latin typeface="-apple-system"/>
              </a:rPr>
              <a:t>💡 </a:t>
            </a:r>
            <a:r>
              <a:rPr lang="en-GB" sz="20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page 21 of the Handbook</a:t>
            </a:r>
          </a:p>
        </p:txBody>
      </p:sp>
    </p:spTree>
    <p:extLst>
      <p:ext uri="{BB962C8B-B14F-4D97-AF65-F5344CB8AC3E}">
        <p14:creationId xmlns:p14="http://schemas.microsoft.com/office/powerpoint/2010/main" val="232086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3: review your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3619" y="1042574"/>
            <a:ext cx="509897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Change goals if no longer realistic/applicable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Review roles and actions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Re-set goals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Understanding the support required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Attend a virtual meet-up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03" y="122131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682799" y="144767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to June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D301202-AA29-27C2-704F-4198F5637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3" y="2567477"/>
            <a:ext cx="4493093" cy="34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0417" y="252614"/>
            <a:ext cx="5781379" cy="15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Stage 4: </a:t>
            </a:r>
            <a:r>
              <a:rPr lang="en-GB" sz="3200" b="1" dirty="0">
                <a:solidFill>
                  <a:schemeClr val="bg1"/>
                </a:solidFill>
                <a:latin typeface="Arial"/>
                <a:cs typeface="Arial"/>
              </a:rPr>
              <a:t>prioritise remaining time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0" y="1818334"/>
            <a:ext cx="578137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June to September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1DB54E22-A316-892E-5E5A-A11F97FE4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66" y="138892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948DF-E8F8-EAF0-2404-EC5B31395B66}"/>
              </a:ext>
            </a:extLst>
          </p:cNvPr>
          <p:cNvSpPr txBox="1"/>
          <p:nvPr/>
        </p:nvSpPr>
        <p:spPr>
          <a:xfrm>
            <a:off x="6637393" y="1657585"/>
            <a:ext cx="5043125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final goals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goals achieved</a:t>
            </a:r>
          </a:p>
          <a:p>
            <a:pPr marL="0" marR="0" lvl="2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2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meet-up for Mentors on mentoring support during the final stage</a:t>
            </a:r>
          </a:p>
          <a:p>
            <a:endParaRPr lang="en-GB" dirty="0"/>
          </a:p>
        </p:txBody>
      </p:sp>
      <p:pic>
        <p:nvPicPr>
          <p:cNvPr id="7" name="Picture 6" descr="A person talking to a person&#10;&#10;Description automatically generated">
            <a:extLst>
              <a:ext uri="{FF2B5EF4-FFF2-40B4-BE49-F238E27FC236}">
                <a16:creationId xmlns:a16="http://schemas.microsoft.com/office/drawing/2014/main" id="{7250CD0B-2DB5-1C9F-ECFC-DF9C78886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" y="2810858"/>
            <a:ext cx="4255091" cy="28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5: final stage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47245" y="474345"/>
            <a:ext cx="544837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Discuss how to take your learnings forward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Discuss support needed to develop further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research skills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Implementing research to achieve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development impact </a:t>
            </a:r>
          </a:p>
          <a:p>
            <a:pPr marL="45720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Reflect on achievements made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Staying in contact</a:t>
            </a:r>
          </a:p>
          <a:p>
            <a:pPr marL="285737" lvl="1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Share responses to the final feedback survey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380" y="167851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386425" y="1904878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to December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CB2A641D-FCAC-F4CD-0370-AFBF836D4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2" y="2994778"/>
            <a:ext cx="4491136" cy="29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839155" y="2444114"/>
            <a:ext cx="410532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Monitoring and evaluation</a:t>
            </a: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A41C6-60E0-A3F6-3BD6-60B078842B4E}"/>
              </a:ext>
            </a:extLst>
          </p:cNvPr>
          <p:cNvSpPr txBox="1"/>
          <p:nvPr/>
        </p:nvSpPr>
        <p:spPr>
          <a:xfrm>
            <a:off x="6204613" y="1668569"/>
            <a:ext cx="574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CSC will monitor and evaluate the programme throughout the year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70FD37-E0B5-B0D4-39BA-8A55797E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15825"/>
              </p:ext>
            </p:extLst>
          </p:nvPr>
        </p:nvGraphicFramePr>
        <p:xfrm>
          <a:off x="6324601" y="2936556"/>
          <a:ext cx="5211409" cy="1842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7932">
                  <a:extLst>
                    <a:ext uri="{9D8B030D-6E8A-4147-A177-3AD203B41FA5}">
                      <a16:colId xmlns:a16="http://schemas.microsoft.com/office/drawing/2014/main" val="1988670301"/>
                    </a:ext>
                  </a:extLst>
                </a:gridCol>
                <a:gridCol w="2343477">
                  <a:extLst>
                    <a:ext uri="{9D8B030D-6E8A-4147-A177-3AD203B41FA5}">
                      <a16:colId xmlns:a16="http://schemas.microsoft.com/office/drawing/2014/main" val="4082936941"/>
                    </a:ext>
                  </a:extLst>
                </a:gridCol>
              </a:tblGrid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pulse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93941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pulse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81250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evaluation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November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33524"/>
                  </a:ext>
                </a:extLst>
              </a:tr>
              <a:tr h="46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4-months survey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7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91274" y="370255"/>
            <a:ext cx="5454431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98753" y="1059120"/>
            <a:ext cx="5206642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</a:p>
          <a:p>
            <a:pPr marL="0" lvl="1"/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Top tips – page 19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Icebreaker tips – page 20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Setting SMART goals – page 21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Effective communication – page 22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Constructive feedback – page 23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5176E-C9D4-757A-E66D-91F5610C6D9A}"/>
              </a:ext>
            </a:extLst>
          </p:cNvPr>
          <p:cNvSpPr txBox="1"/>
          <p:nvPr/>
        </p:nvSpPr>
        <p:spPr>
          <a:xfrm>
            <a:off x="294944" y="1059120"/>
            <a:ext cx="5926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 website</a:t>
            </a:r>
          </a:p>
          <a:p>
            <a:endParaRPr lang="en-GB" sz="2400" b="1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Handbooks: For Mentees and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log table</a:t>
            </a:r>
          </a:p>
          <a:p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goals 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meet-ups </a:t>
            </a:r>
          </a:p>
          <a:p>
            <a:endParaRPr lang="en-GB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1CB2E8F-250A-DBD9-375E-D0103007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20" y="401861"/>
            <a:ext cx="1492327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96711" y="397733"/>
            <a:ext cx="49608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Additional information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310956" y="1030189"/>
            <a:ext cx="550963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Refer to CSC Policies: page 5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CSC Code of Conduct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Maintaining confidentiality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Duty to report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CSC Safeguarding policy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Wellbeing and support – page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Termination of pairings – page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640F5-6E7B-FFF0-5B40-0449071EECDF}"/>
              </a:ext>
            </a:extLst>
          </p:cNvPr>
          <p:cNvSpPr txBox="1"/>
          <p:nvPr/>
        </p:nvSpPr>
        <p:spPr>
          <a:xfrm>
            <a:off x="596711" y="1161486"/>
            <a:ext cx="38185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of keeping in touch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flexibility</a:t>
            </a:r>
          </a:p>
        </p:txBody>
      </p:sp>
    </p:spTree>
    <p:extLst>
      <p:ext uri="{BB962C8B-B14F-4D97-AF65-F5344CB8AC3E}">
        <p14:creationId xmlns:p14="http://schemas.microsoft.com/office/powerpoint/2010/main" val="412116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9450" y="2154278"/>
            <a:ext cx="5781379" cy="199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Learn from the experiences of previous Mentees and Mentors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  <a:p>
            <a:pPr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37540" y="2154278"/>
            <a:ext cx="5491655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Read testimonials on the CSC website:</a:t>
            </a:r>
          </a:p>
          <a:p>
            <a:endParaRPr lang="en-GB" sz="2400" b="1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cscuk.fcdo.gov.uk/alumni/mentoring-programme/</a:t>
            </a:r>
            <a:endParaRPr lang="en-GB" sz="24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342882" indent="-342882">
              <a:buFont typeface="Arial"/>
              <a:buChar char="•"/>
            </a:pPr>
            <a:endParaRPr lang="en-US" spc="10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28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172727" y="248944"/>
            <a:ext cx="5600971" cy="359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Any questions?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Refer to the FAQs on the CSC webpage: 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cscuk.fcdo.gov.uk/csc-mentoring-programme-frequently-asked-questions-</a:t>
            </a:r>
            <a:r>
              <a:rPr lang="en-US" sz="2400" dirty="0" err="1">
                <a:solidFill>
                  <a:srgbClr val="002B7F"/>
                </a:solidFill>
                <a:latin typeface="Arial"/>
                <a:cs typeface="Arial"/>
              </a:rPr>
              <a:t>faqs</a:t>
            </a:r>
            <a:r>
              <a:rPr lang="en-US" sz="2400" dirty="0">
                <a:solidFill>
                  <a:srgbClr val="002B7F"/>
                </a:solidFill>
                <a:latin typeface="Arial"/>
                <a:cs typeface="Arial"/>
              </a:rPr>
              <a:t>/</a:t>
            </a:r>
          </a:p>
          <a:p>
            <a:endParaRPr lang="en-US" sz="2400" dirty="0">
              <a:solidFill>
                <a:srgbClr val="002B7F"/>
              </a:solidFill>
              <a:latin typeface="Arial"/>
              <a:cs typeface="Arial"/>
            </a:endParaRPr>
          </a:p>
          <a:p>
            <a:pPr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850" y="997265"/>
            <a:ext cx="46688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Email the CSC Alumni Team: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alumni@cscuk.org.uk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EC9AB19D-E416-E157-F57C-FB4AEE86CC75}"/>
              </a:ext>
            </a:extLst>
          </p:cNvPr>
          <p:cNvSpPr txBox="1"/>
          <p:nvPr/>
        </p:nvSpPr>
        <p:spPr>
          <a:xfrm>
            <a:off x="872274" y="296233"/>
            <a:ext cx="376847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Keep in touch </a:t>
            </a:r>
          </a:p>
        </p:txBody>
      </p:sp>
    </p:spTree>
    <p:extLst>
      <p:ext uri="{BB962C8B-B14F-4D97-AF65-F5344CB8AC3E}">
        <p14:creationId xmlns:p14="http://schemas.microsoft.com/office/powerpoint/2010/main" val="268209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784C78-D544-91CB-4A96-1267EC483810}"/>
              </a:ext>
            </a:extLst>
          </p:cNvPr>
          <p:cNvSpPr/>
          <p:nvPr/>
        </p:nvSpPr>
        <p:spPr>
          <a:xfrm>
            <a:off x="2876" y="-719"/>
            <a:ext cx="12188670" cy="5365815"/>
          </a:xfrm>
          <a:prstGeom prst="rect">
            <a:avLst/>
          </a:prstGeom>
          <a:solidFill>
            <a:srgbClr val="00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CCAC63-2C78-6D43-BD90-6CC54E3EB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7" y="5500280"/>
            <a:ext cx="3389453" cy="963246"/>
          </a:xfrm>
          <a:prstGeom prst="rect">
            <a:avLst/>
          </a:prstGeom>
        </p:spPr>
      </p:pic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B88C006-6076-77C1-CA99-528AA4D8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09" y="5679312"/>
            <a:ext cx="3437681" cy="92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899AF-25C1-DF37-A965-CE81E4109F0D}"/>
              </a:ext>
            </a:extLst>
          </p:cNvPr>
          <p:cNvSpPr txBox="1"/>
          <p:nvPr/>
        </p:nvSpPr>
        <p:spPr>
          <a:xfrm>
            <a:off x="524897" y="2114510"/>
            <a:ext cx="11129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2023-2024 CSC Mentoring Programme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1A5CC-2339-3DB1-2694-AFC4351C5C63}"/>
              </a:ext>
            </a:extLst>
          </p:cNvPr>
          <p:cNvSpPr txBox="1"/>
          <p:nvPr/>
        </p:nvSpPr>
        <p:spPr>
          <a:xfrm>
            <a:off x="1492940" y="3136612"/>
            <a:ext cx="85942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Induction webinar</a:t>
            </a:r>
          </a:p>
        </p:txBody>
      </p:sp>
    </p:spTree>
    <p:extLst>
      <p:ext uri="{BB962C8B-B14F-4D97-AF65-F5344CB8AC3E}">
        <p14:creationId xmlns:p14="http://schemas.microsoft.com/office/powerpoint/2010/main" val="41798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4"/>
            <a:ext cx="6257740" cy="687572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84416" y="280433"/>
            <a:ext cx="578137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programme aims to:</a:t>
            </a:r>
            <a:endParaRPr lang="en-US" sz="3200" dirty="0">
              <a:solidFill>
                <a:srgbClr val="002B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1482" y="1677966"/>
            <a:ext cx="52489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spc="105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D3B24-4DCD-9C59-AE44-BD4961F50F95}"/>
              </a:ext>
            </a:extLst>
          </p:cNvPr>
          <p:cNvSpPr txBox="1"/>
          <p:nvPr/>
        </p:nvSpPr>
        <p:spPr>
          <a:xfrm>
            <a:off x="6184416" y="1031183"/>
            <a:ext cx="6007587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Connect Commonwealth Scholars and Alumni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Share knowledge and enhance skills development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Increase understanding of how to achieve development impact post-Scholarship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Provide Scholars with advice and guidance on studying and living in the UK</a:t>
            </a:r>
          </a:p>
          <a:p>
            <a:pPr marL="285737" lvl="1" indent="-285737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Develop mentoring and other soft skills</a:t>
            </a:r>
          </a:p>
          <a:p>
            <a:pPr marL="285737" indent="-285737"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buChar char="•"/>
            </a:pPr>
            <a:endParaRPr lang="en-US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9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516B2F-70B3-E89B-48AB-9193F07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85BBA-8EAD-8C48-5070-E72426DB502A}"/>
              </a:ext>
            </a:extLst>
          </p:cNvPr>
          <p:cNvSpPr txBox="1"/>
          <p:nvPr/>
        </p:nvSpPr>
        <p:spPr>
          <a:xfrm>
            <a:off x="347239" y="2514535"/>
            <a:ext cx="53256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2019, over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Commonwealth Scholars and Alumni have participated in the CSC Mentoring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1023218"/>
            <a:ext cx="5454431" cy="164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How does the programme work for doctoral Mentees and Mentors?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97156" y="295886"/>
            <a:ext cx="526970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Year-long cycle from December 2023 until December 2024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Achieve SMART goals and longer-term learning objectives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Minimum time commitment is two hours every month 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Scheduled touchpoints via mailings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Virtual meet-ups with fellow Mentors and Mentees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44D5F6B-5071-CD0F-4F1F-170D5588F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33" y="2893995"/>
            <a:ext cx="3216167" cy="2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934262" y="-6263"/>
            <a:ext cx="6263025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11482" y="248944"/>
            <a:ext cx="4349503" cy="15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Mentor: roles and responsibilities</a:t>
            </a:r>
            <a:endParaRPr lang="en-US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lnSpc>
                <a:spcPts val="4400"/>
              </a:lnSpc>
            </a:pPr>
            <a:endParaRPr lang="en-US" sz="3200" b="1" dirty="0">
              <a:solidFill>
                <a:srgbClr val="002B7F"/>
              </a:solidFill>
              <a:latin typeface="Arial"/>
              <a:cs typeface="Arial"/>
            </a:endParaRPr>
          </a:p>
        </p:txBody>
      </p:sp>
      <p:pic>
        <p:nvPicPr>
          <p:cNvPr id="21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B6D7FA-6A33-0F7D-2750-6B368F31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151A4144-01CE-4928-4D65-7FC5DEBF1479}"/>
              </a:ext>
            </a:extLst>
          </p:cNvPr>
          <p:cNvSpPr txBox="1"/>
          <p:nvPr/>
        </p:nvSpPr>
        <p:spPr>
          <a:xfrm>
            <a:off x="6184123" y="248944"/>
            <a:ext cx="578137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Mentor</a:t>
            </a:r>
            <a:endParaRPr lang="en-US" sz="3200" dirty="0">
              <a:solidFill>
                <a:srgbClr val="002B7F"/>
              </a:solidFill>
              <a:ea typeface="+mn-lt"/>
              <a:cs typeface="+mn-lt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2348BF1-6AD2-D066-349B-7ECD0102F8F7}"/>
              </a:ext>
            </a:extLst>
          </p:cNvPr>
          <p:cNvSpPr txBox="1"/>
          <p:nvPr/>
        </p:nvSpPr>
        <p:spPr>
          <a:xfrm>
            <a:off x="6184123" y="815158"/>
            <a:ext cx="5509635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B7F"/>
                </a:solidFill>
                <a:latin typeface="Arial"/>
                <a:cs typeface="Arial"/>
              </a:rPr>
              <a:t>Support a doctoral Scholar in developing the appropriate skills and knowledge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Share your skills and expertise in completing doctoral studies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Provide guidance on implementing learning and skills post-Scholarship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Develop your own mentoring and professional skills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B7F"/>
              </a:solidFill>
              <a:latin typeface="Arial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B7F"/>
                </a:solidFill>
                <a:latin typeface="Arial"/>
                <a:cs typeface="Arial"/>
              </a:rPr>
              <a:t>Encourage your Mentee to stay connected with the CSC community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6" name="Picture 5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C067C950-B7E2-DF26-28A9-71E5A18E4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8" y="1725524"/>
            <a:ext cx="4130567" cy="35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2962" y="283541"/>
            <a:ext cx="5781379" cy="108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Mentee: roles and responsibilities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84122" y="474345"/>
            <a:ext cx="5624916" cy="550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Seek guidance on how to ensure your doctoral studies will support your development impact goals 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Learn more about research dissemination and practical application of research for sustainable development impact</a:t>
            </a:r>
          </a:p>
          <a:p>
            <a:endParaRPr lang="en-GB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Develop your soft skills for personal and professional growth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Ask questions on how to implement learning and skills after one-year of mentoring support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Seek support in adjusting to living and studying in the UK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Share updates and keep in regular contact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342882" indent="-342882">
              <a:buFont typeface="Arial"/>
              <a:buChar char="•"/>
            </a:pPr>
            <a:endParaRPr lang="en-US" spc="10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C8CD171-8822-4DEB-6B03-D5508208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5E806524-8D65-80E7-1CD3-528B1E189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" y="1931670"/>
            <a:ext cx="4683831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CBE5158F-6DBE-45EC-2374-EB27EF3B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6525122" y="1813503"/>
            <a:ext cx="5099383" cy="329893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898630" y="-33914"/>
            <a:ext cx="6293372" cy="692582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351748" y="388097"/>
            <a:ext cx="5781379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Do not: </a:t>
            </a:r>
          </a:p>
        </p:txBody>
      </p:sp>
      <p:pic>
        <p:nvPicPr>
          <p:cNvPr id="10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379C8A-FFBB-8150-687A-0B4F10A2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13" y="5679315"/>
            <a:ext cx="3437681" cy="929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E862E-FB3E-634F-F3AA-615FE9FDDE19}"/>
              </a:ext>
            </a:extLst>
          </p:cNvPr>
          <p:cNvSpPr txBox="1"/>
          <p:nvPr/>
        </p:nvSpPr>
        <p:spPr>
          <a:xfrm>
            <a:off x="460690" y="366104"/>
            <a:ext cx="4513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of Mentors and Mentees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B9454-8840-22DE-A343-33B246CAEA54}"/>
              </a:ext>
            </a:extLst>
          </p:cNvPr>
          <p:cNvSpPr txBox="1"/>
          <p:nvPr/>
        </p:nvSpPr>
        <p:spPr>
          <a:xfrm>
            <a:off x="317234" y="1756009"/>
            <a:ext cx="514435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each other's successes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 learning process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constructive feedback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CSC Codes of Conduct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AB1A4-2300-02AE-FA2C-C7E5855F44A7}"/>
              </a:ext>
            </a:extLst>
          </p:cNvPr>
          <p:cNvSpPr txBox="1"/>
          <p:nvPr/>
        </p:nvSpPr>
        <p:spPr>
          <a:xfrm>
            <a:off x="6351748" y="1657585"/>
            <a:ext cx="5387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 personal and confidential information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academic work on behalf of Mentee or ask Mentors to complete this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B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or ask for advice on immigration and welfare matters</a:t>
            </a:r>
          </a:p>
          <a:p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C718B28-1B4A-13DE-B99A-609D32B45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80" y="4598825"/>
            <a:ext cx="1891863" cy="20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6"/>
            <a:ext cx="8290800" cy="792163"/>
          </a:xfrm>
        </p:spPr>
        <p:txBody>
          <a:bodyPr wrap="square" anchor="ctr">
            <a:normAutofit/>
          </a:bodyPr>
          <a:lstStyle/>
          <a:p>
            <a:r>
              <a:rPr lang="en-GB" sz="3600" dirty="0"/>
              <a:t>5 Stages of the Mentoring Programme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F1ACD1-A920-4FEC-9B43-F97CA9980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6698"/>
              </p:ext>
            </p:extLst>
          </p:nvPr>
        </p:nvGraphicFramePr>
        <p:xfrm>
          <a:off x="1268859" y="1173727"/>
          <a:ext cx="10303032" cy="45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29004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19" y="-2923"/>
            <a:ext cx="6222919" cy="68686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0703" y="525958"/>
            <a:ext cx="5454431" cy="10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b="1" dirty="0">
                <a:solidFill>
                  <a:srgbClr val="002B7F"/>
                </a:solidFill>
                <a:latin typeface="Arial"/>
                <a:cs typeface="Arial"/>
              </a:rPr>
              <a:t>Stage 1: induction and introductions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3622" y="522866"/>
            <a:ext cx="520199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Induction webinar</a:t>
            </a:r>
          </a:p>
          <a:p>
            <a:pPr marL="0" lvl="1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1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Mentor and Mentee outcomes</a:t>
            </a:r>
          </a:p>
          <a:p>
            <a:pPr marL="0" lvl="1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First introductions initiated by Mentor by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20 November </a:t>
            </a:r>
          </a:p>
          <a:p>
            <a:pPr marL="0" lvl="2"/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Discuss why you are participating</a:t>
            </a:r>
          </a:p>
          <a:p>
            <a:pPr marL="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Mode of communication</a:t>
            </a:r>
          </a:p>
          <a:p>
            <a:pPr marL="0" lvl="2"/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37" lvl="2" indent="-28573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Respond to the first pulse survey by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7 December</a:t>
            </a:r>
          </a:p>
          <a:p>
            <a:pPr marL="342882" indent="-342882">
              <a:buFont typeface="Arial"/>
              <a:buChar char="•"/>
            </a:pPr>
            <a:endParaRPr lang="en-US" sz="2400" dirty="0">
              <a:solidFill>
                <a:srgbClr val="FFFFFF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E443D3-A054-D50F-20B1-86780F10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1232" y="5693512"/>
            <a:ext cx="3414661" cy="917691"/>
          </a:xfrm>
          <a:prstGeom prst="rect">
            <a:avLst/>
          </a:prstGeom>
        </p:spPr>
      </p:pic>
      <p:pic>
        <p:nvPicPr>
          <p:cNvPr id="3" name="Graphic 2" descr="Daily calendar outline">
            <a:extLst>
              <a:ext uri="{FF2B5EF4-FFF2-40B4-BE49-F238E27FC236}">
                <a16:creationId xmlns:a16="http://schemas.microsoft.com/office/drawing/2014/main" id="{4BB7EA13-1EFF-A75D-C075-25EE8045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380" y="170928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F94D-8AB3-3B0A-C868-48A6E239C861}"/>
              </a:ext>
            </a:extLst>
          </p:cNvPr>
          <p:cNvSpPr txBox="1"/>
          <p:nvPr/>
        </p:nvSpPr>
        <p:spPr>
          <a:xfrm>
            <a:off x="1160780" y="1904879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Mid-November to Mid-January</a:t>
            </a:r>
          </a:p>
        </p:txBody>
      </p:sp>
      <p:pic>
        <p:nvPicPr>
          <p:cNvPr id="11" name="Picture 10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9E2B20E4-7A57-1480-97E4-C1A4FC574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8" y="2967328"/>
            <a:ext cx="4946374" cy="32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02764"/>
      </p:ext>
    </p:extLst>
  </p:cSld>
  <p:clrMapOvr>
    <a:masterClrMapping/>
  </p:clrMapOvr>
</p:sld>
</file>

<file path=ppt/theme/theme1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U presentation" id="{5D6B39D7-B4CE-4D8F-BD06-6A883BDADAB9}" vid="{B7D8E17E-56D8-4D91-8A2A-8BCDC11BA8C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4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v2.potx" id="{26C620E1-FA23-4B97-950E-807A2C0A82D1}" vid="{14ABD857-6526-43DE-BDEF-753027EED326}"/>
    </a:ext>
  </a:extLst>
</a:theme>
</file>

<file path=ppt/theme/theme5.xml><?xml version="1.0" encoding="utf-8"?>
<a:theme xmlns:a="http://schemas.openxmlformats.org/drawingml/2006/main" name="2_ACU">
  <a:themeElements>
    <a:clrScheme name="ACU March 2019">
      <a:dk1>
        <a:sysClr val="windowText" lastClr="000000"/>
      </a:dk1>
      <a:lt1>
        <a:sysClr val="window" lastClr="FFFFFF"/>
      </a:lt1>
      <a:dk2>
        <a:srgbClr val="10273B"/>
      </a:dk2>
      <a:lt2>
        <a:srgbClr val="EAE1DC"/>
      </a:lt2>
      <a:accent1>
        <a:srgbClr val="10273B"/>
      </a:accent1>
      <a:accent2>
        <a:srgbClr val="FFCD00"/>
      </a:accent2>
      <a:accent3>
        <a:srgbClr val="E34757"/>
      </a:accent3>
      <a:accent4>
        <a:srgbClr val="53BDBE"/>
      </a:accent4>
      <a:accent5>
        <a:srgbClr val="A969A8"/>
      </a:accent5>
      <a:accent6>
        <a:srgbClr val="FFFFFF"/>
      </a:accent6>
      <a:hlink>
        <a:srgbClr val="0000FF"/>
      </a:hlink>
      <a:folHlink>
        <a:srgbClr val="800080"/>
      </a:folHlink>
    </a:clrScheme>
    <a:fontScheme name="ACU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ECS Presentation Template  -  Read-Only" id="{FAA3FF76-25B2-4471-A2A0-8BAAF227453B}" vid="{5B0AB396-5C91-424D-BAFD-91AAADF14656}"/>
    </a:ext>
  </a:extLst>
</a:theme>
</file>

<file path=ppt/theme/theme6.xml><?xml version="1.0" encoding="utf-8"?>
<a:theme xmlns:a="http://schemas.openxmlformats.org/drawingml/2006/main" name="Default Design">
  <a:themeElements>
    <a:clrScheme name="CSC">
      <a:dk1>
        <a:srgbClr val="002B7F"/>
      </a:dk1>
      <a:lt1>
        <a:srgbClr val="B2C3E5"/>
      </a:lt1>
      <a:dk2>
        <a:srgbClr val="000000"/>
      </a:dk2>
      <a:lt2>
        <a:srgbClr val="FFFFFF"/>
      </a:lt2>
      <a:accent1>
        <a:srgbClr val="00756D"/>
      </a:accent1>
      <a:accent2>
        <a:srgbClr val="FFBB11"/>
      </a:accent2>
      <a:accent3>
        <a:srgbClr val="7030A0"/>
      </a:accent3>
      <a:accent4>
        <a:srgbClr val="00E2D2"/>
      </a:accent4>
      <a:accent5>
        <a:srgbClr val="FFF1CF"/>
      </a:accent5>
      <a:accent6>
        <a:srgbClr val="002B7F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DBA6"/>
        </a:lt1>
        <a:dk2>
          <a:srgbClr val="000000"/>
        </a:dk2>
        <a:lt2>
          <a:srgbClr val="CC7A00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1001</Words>
  <Application>Microsoft Office PowerPoint</Application>
  <PresentationFormat>Widescreen</PresentationFormat>
  <Paragraphs>234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Courier New</vt:lpstr>
      <vt:lpstr>Tahoma</vt:lpstr>
      <vt:lpstr>2_ACU</vt:lpstr>
      <vt:lpstr>2_Office Theme</vt:lpstr>
      <vt:lpstr>2_ACU</vt:lpstr>
      <vt:lpstr>2_ACU</vt:lpstr>
      <vt:lpstr>2_ACU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Stages of the Mentoring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WORLD THROUGH HIGHER EDUCATION</dc:title>
  <dc:creator>Rachel Arnold</dc:creator>
  <cp:lastModifiedBy>Evangeline Arethwala</cp:lastModifiedBy>
  <cp:revision>55</cp:revision>
  <cp:lastPrinted>1601-01-01T00:00:00Z</cp:lastPrinted>
  <dcterms:created xsi:type="dcterms:W3CDTF">2020-07-15T11:40:46Z</dcterms:created>
  <dcterms:modified xsi:type="dcterms:W3CDTF">2023-11-17T14:17:41Z</dcterms:modified>
  <cp:contentStatus/>
</cp:coreProperties>
</file>