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62" r:id="rId6"/>
    <p:sldId id="264" r:id="rId7"/>
    <p:sldId id="263" r:id="rId8"/>
    <p:sldId id="259" r:id="rId9"/>
    <p:sldId id="261" r:id="rId10"/>
    <p:sldId id="266" r:id="rId11"/>
    <p:sldId id="268" r:id="rId12"/>
    <p:sldId id="269" r:id="rId13"/>
    <p:sldId id="270" r:id="rId14"/>
    <p:sldId id="271" r:id="rId15"/>
    <p:sldId id="272" r:id="rId16"/>
    <p:sldId id="275" r:id="rId17"/>
    <p:sldId id="276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B392B6-2024-46DD-9CE6-CE2E74AA7C83}" v="22" dt="2024-07-29T09:26:35.6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2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46B392B6-2024-46DD-9CE6-CE2E74AA7C83}"/>
    <pc:docChg chg="undo custSel addSld delSld modSld sldOrd modShowInfo">
      <pc:chgData name="Kirsty Scott" userId="cc2beaab-40fa-4bfc-905f-8f893a07151a" providerId="ADAL" clId="{46B392B6-2024-46DD-9CE6-CE2E74AA7C83}" dt="2024-08-05T12:00:50.334" v="9513" actId="20577"/>
      <pc:docMkLst>
        <pc:docMk/>
      </pc:docMkLst>
      <pc:sldChg chg="modSp new del mod">
        <pc:chgData name="Kirsty Scott" userId="cc2beaab-40fa-4bfc-905f-8f893a07151a" providerId="ADAL" clId="{46B392B6-2024-46DD-9CE6-CE2E74AA7C83}" dt="2024-07-29T07:41:59.348" v="2388" actId="2696"/>
        <pc:sldMkLst>
          <pc:docMk/>
          <pc:sldMk cId="3039624659" sldId="257"/>
        </pc:sldMkLst>
        <pc:spChg chg="mod">
          <ac:chgData name="Kirsty Scott" userId="cc2beaab-40fa-4bfc-905f-8f893a07151a" providerId="ADAL" clId="{46B392B6-2024-46DD-9CE6-CE2E74AA7C83}" dt="2024-07-29T07:23:34.586" v="30" actId="20577"/>
          <ac:spMkLst>
            <pc:docMk/>
            <pc:sldMk cId="3039624659" sldId="257"/>
            <ac:spMk id="3" creationId="{500EAF7A-6EE8-ABBA-7D10-84DA66A60754}"/>
          </ac:spMkLst>
        </pc:spChg>
        <pc:spChg chg="mod">
          <ac:chgData name="Kirsty Scott" userId="cc2beaab-40fa-4bfc-905f-8f893a07151a" providerId="ADAL" clId="{46B392B6-2024-46DD-9CE6-CE2E74AA7C83}" dt="2024-07-29T07:24:43.027" v="381" actId="20577"/>
          <ac:spMkLst>
            <pc:docMk/>
            <pc:sldMk cId="3039624659" sldId="257"/>
            <ac:spMk id="4" creationId="{D5367EC9-112A-772F-6F76-D947FE7B816F}"/>
          </ac:spMkLst>
        </pc:spChg>
      </pc:sldChg>
      <pc:sldChg chg="modSp new del mod">
        <pc:chgData name="Kirsty Scott" userId="cc2beaab-40fa-4bfc-905f-8f893a07151a" providerId="ADAL" clId="{46B392B6-2024-46DD-9CE6-CE2E74AA7C83}" dt="2024-07-29T07:41:56.763" v="2387" actId="2696"/>
        <pc:sldMkLst>
          <pc:docMk/>
          <pc:sldMk cId="2414122150" sldId="258"/>
        </pc:sldMkLst>
        <pc:spChg chg="mod">
          <ac:chgData name="Kirsty Scott" userId="cc2beaab-40fa-4bfc-905f-8f893a07151a" providerId="ADAL" clId="{46B392B6-2024-46DD-9CE6-CE2E74AA7C83}" dt="2024-07-29T07:41:40.558" v="2384"/>
          <ac:spMkLst>
            <pc:docMk/>
            <pc:sldMk cId="2414122150" sldId="258"/>
            <ac:spMk id="2" creationId="{B2CA9BD1-F0E3-1C7E-EEBA-DF08C756511E}"/>
          </ac:spMkLst>
        </pc:spChg>
        <pc:spChg chg="mod">
          <ac:chgData name="Kirsty Scott" userId="cc2beaab-40fa-4bfc-905f-8f893a07151a" providerId="ADAL" clId="{46B392B6-2024-46DD-9CE6-CE2E74AA7C83}" dt="2024-07-29T07:27:36.109" v="672" actId="403"/>
          <ac:spMkLst>
            <pc:docMk/>
            <pc:sldMk cId="2414122150" sldId="258"/>
            <ac:spMk id="3" creationId="{D2CB8414-6ED1-3D8B-B427-9C2803EEF0F4}"/>
          </ac:spMkLst>
        </pc:spChg>
        <pc:spChg chg="mod">
          <ac:chgData name="Kirsty Scott" userId="cc2beaab-40fa-4bfc-905f-8f893a07151a" providerId="ADAL" clId="{46B392B6-2024-46DD-9CE6-CE2E74AA7C83}" dt="2024-07-29T07:25:10.122" v="427" actId="20577"/>
          <ac:spMkLst>
            <pc:docMk/>
            <pc:sldMk cId="2414122150" sldId="258"/>
            <ac:spMk id="4" creationId="{4D4D0C68-0303-95F4-BA8A-B8333862CE38}"/>
          </ac:spMkLst>
        </pc:spChg>
        <pc:spChg chg="mod">
          <ac:chgData name="Kirsty Scott" userId="cc2beaab-40fa-4bfc-905f-8f893a07151a" providerId="ADAL" clId="{46B392B6-2024-46DD-9CE6-CE2E74AA7C83}" dt="2024-07-29T07:26:55.691" v="594" actId="20577"/>
          <ac:spMkLst>
            <pc:docMk/>
            <pc:sldMk cId="2414122150" sldId="258"/>
            <ac:spMk id="5" creationId="{E8D4BBD1-FDB4-36A9-0D32-8ED0DDF0D262}"/>
          </ac:spMkLst>
        </pc:spChg>
      </pc:sldChg>
      <pc:sldChg chg="modSp new mod">
        <pc:chgData name="Kirsty Scott" userId="cc2beaab-40fa-4bfc-905f-8f893a07151a" providerId="ADAL" clId="{46B392B6-2024-46DD-9CE6-CE2E74AA7C83}" dt="2024-07-29T07:57:27.684" v="4785" actId="255"/>
        <pc:sldMkLst>
          <pc:docMk/>
          <pc:sldMk cId="3580021524" sldId="259"/>
        </pc:sldMkLst>
        <pc:spChg chg="mod">
          <ac:chgData name="Kirsty Scott" userId="cc2beaab-40fa-4bfc-905f-8f893a07151a" providerId="ADAL" clId="{46B392B6-2024-46DD-9CE6-CE2E74AA7C83}" dt="2024-07-29T07:28:24.299" v="716" actId="20577"/>
          <ac:spMkLst>
            <pc:docMk/>
            <pc:sldMk cId="3580021524" sldId="259"/>
            <ac:spMk id="2" creationId="{02181EA3-93AF-0FAB-329E-5B107F1675AB}"/>
          </ac:spMkLst>
        </pc:spChg>
        <pc:spChg chg="mod">
          <ac:chgData name="Kirsty Scott" userId="cc2beaab-40fa-4bfc-905f-8f893a07151a" providerId="ADAL" clId="{46B392B6-2024-46DD-9CE6-CE2E74AA7C83}" dt="2024-07-29T07:57:27.684" v="4785" actId="255"/>
          <ac:spMkLst>
            <pc:docMk/>
            <pc:sldMk cId="3580021524" sldId="259"/>
            <ac:spMk id="3" creationId="{234E9AA7-3E18-4C5C-EF84-346222068B85}"/>
          </ac:spMkLst>
        </pc:spChg>
      </pc:sldChg>
      <pc:sldChg chg="modSp new del mod">
        <pc:chgData name="Kirsty Scott" userId="cc2beaab-40fa-4bfc-905f-8f893a07151a" providerId="ADAL" clId="{46B392B6-2024-46DD-9CE6-CE2E74AA7C83}" dt="2024-07-29T07:37:53.387" v="2067" actId="2696"/>
        <pc:sldMkLst>
          <pc:docMk/>
          <pc:sldMk cId="966853737" sldId="260"/>
        </pc:sldMkLst>
        <pc:spChg chg="mod">
          <ac:chgData name="Kirsty Scott" userId="cc2beaab-40fa-4bfc-905f-8f893a07151a" providerId="ADAL" clId="{46B392B6-2024-46DD-9CE6-CE2E74AA7C83}" dt="2024-07-29T07:30:04.731" v="798" actId="20577"/>
          <ac:spMkLst>
            <pc:docMk/>
            <pc:sldMk cId="966853737" sldId="260"/>
            <ac:spMk id="3" creationId="{1B1930E7-1945-A86C-CBF6-0FC275CC2FF5}"/>
          </ac:spMkLst>
        </pc:spChg>
        <pc:spChg chg="mod">
          <ac:chgData name="Kirsty Scott" userId="cc2beaab-40fa-4bfc-905f-8f893a07151a" providerId="ADAL" clId="{46B392B6-2024-46DD-9CE6-CE2E74AA7C83}" dt="2024-07-29T07:31:24.174" v="1068" actId="20577"/>
          <ac:spMkLst>
            <pc:docMk/>
            <pc:sldMk cId="966853737" sldId="260"/>
            <ac:spMk id="4" creationId="{8D70B590-2110-173C-C11C-2B8E87246873}"/>
          </ac:spMkLst>
        </pc:spChg>
      </pc:sldChg>
      <pc:sldChg chg="modSp new del mod">
        <pc:chgData name="Kirsty Scott" userId="cc2beaab-40fa-4bfc-905f-8f893a07151a" providerId="ADAL" clId="{46B392B6-2024-46DD-9CE6-CE2E74AA7C83}" dt="2024-07-29T07:32:49.996" v="1095" actId="680"/>
        <pc:sldMkLst>
          <pc:docMk/>
          <pc:sldMk cId="735856632" sldId="261"/>
        </pc:sldMkLst>
        <pc:spChg chg="mod">
          <ac:chgData name="Kirsty Scott" userId="cc2beaab-40fa-4bfc-905f-8f893a07151a" providerId="ADAL" clId="{46B392B6-2024-46DD-9CE6-CE2E74AA7C83}" dt="2024-07-29T07:32:49.364" v="1093" actId="20577"/>
          <ac:spMkLst>
            <pc:docMk/>
            <pc:sldMk cId="735856632" sldId="261"/>
            <ac:spMk id="2" creationId="{3DB8C230-BE34-5EF8-CC1F-B817821DE621}"/>
          </ac:spMkLst>
        </pc:spChg>
        <pc:spChg chg="mod">
          <ac:chgData name="Kirsty Scott" userId="cc2beaab-40fa-4bfc-905f-8f893a07151a" providerId="ADAL" clId="{46B392B6-2024-46DD-9CE6-CE2E74AA7C83}" dt="2024-07-29T07:32:49.649" v="1094"/>
          <ac:spMkLst>
            <pc:docMk/>
            <pc:sldMk cId="735856632" sldId="261"/>
            <ac:spMk id="4" creationId="{E2F0EFE8-B468-087E-01DC-B8D84A6AA1AC}"/>
          </ac:spMkLst>
        </pc:spChg>
      </pc:sldChg>
      <pc:sldChg chg="modSp new mod">
        <pc:chgData name="Kirsty Scott" userId="cc2beaab-40fa-4bfc-905f-8f893a07151a" providerId="ADAL" clId="{46B392B6-2024-46DD-9CE6-CE2E74AA7C83}" dt="2024-08-05T12:00:50.334" v="9513" actId="20577"/>
        <pc:sldMkLst>
          <pc:docMk/>
          <pc:sldMk cId="4075949232" sldId="261"/>
        </pc:sldMkLst>
        <pc:spChg chg="mod">
          <ac:chgData name="Kirsty Scott" userId="cc2beaab-40fa-4bfc-905f-8f893a07151a" providerId="ADAL" clId="{46B392B6-2024-46DD-9CE6-CE2E74AA7C83}" dt="2024-08-05T12:00:50.334" v="9513" actId="20577"/>
          <ac:spMkLst>
            <pc:docMk/>
            <pc:sldMk cId="4075949232" sldId="261"/>
            <ac:spMk id="2" creationId="{122B75D6-30DA-60A3-B300-C947C9853041}"/>
          </ac:spMkLst>
        </pc:spChg>
        <pc:spChg chg="mod">
          <ac:chgData name="Kirsty Scott" userId="cc2beaab-40fa-4bfc-905f-8f893a07151a" providerId="ADAL" clId="{46B392B6-2024-46DD-9CE6-CE2E74AA7C83}" dt="2024-07-29T07:37:47.925" v="2066" actId="113"/>
          <ac:spMkLst>
            <pc:docMk/>
            <pc:sldMk cId="4075949232" sldId="261"/>
            <ac:spMk id="3" creationId="{8CE4775F-5D78-CF0A-9789-A0AE696A6438}"/>
          </ac:spMkLst>
        </pc:spChg>
        <pc:spChg chg="mod">
          <ac:chgData name="Kirsty Scott" userId="cc2beaab-40fa-4bfc-905f-8f893a07151a" providerId="ADAL" clId="{46B392B6-2024-46DD-9CE6-CE2E74AA7C83}" dt="2024-07-29T07:33:06.892" v="1140" actId="20577"/>
          <ac:spMkLst>
            <pc:docMk/>
            <pc:sldMk cId="4075949232" sldId="261"/>
            <ac:spMk id="4" creationId="{A121625A-B6C0-9E8F-B9D8-FC7E853934D9}"/>
          </ac:spMkLst>
        </pc:spChg>
        <pc:spChg chg="mod">
          <ac:chgData name="Kirsty Scott" userId="cc2beaab-40fa-4bfc-905f-8f893a07151a" providerId="ADAL" clId="{46B392B6-2024-46DD-9CE6-CE2E74AA7C83}" dt="2024-07-29T07:34:26.516" v="1498" actId="20577"/>
          <ac:spMkLst>
            <pc:docMk/>
            <pc:sldMk cId="4075949232" sldId="261"/>
            <ac:spMk id="5" creationId="{94DE012A-6ECD-2819-3649-CD1011CF8414}"/>
          </ac:spMkLst>
        </pc:spChg>
      </pc:sldChg>
      <pc:sldChg chg="delSp modSp new mod">
        <pc:chgData name="Kirsty Scott" userId="cc2beaab-40fa-4bfc-905f-8f893a07151a" providerId="ADAL" clId="{46B392B6-2024-46DD-9CE6-CE2E74AA7C83}" dt="2024-07-29T07:40:06.599" v="2339" actId="478"/>
        <pc:sldMkLst>
          <pc:docMk/>
          <pc:sldMk cId="517305263" sldId="262"/>
        </pc:sldMkLst>
        <pc:spChg chg="mod">
          <ac:chgData name="Kirsty Scott" userId="cc2beaab-40fa-4bfc-905f-8f893a07151a" providerId="ADAL" clId="{46B392B6-2024-46DD-9CE6-CE2E74AA7C83}" dt="2024-07-29T07:38:39.713" v="2108" actId="20577"/>
          <ac:spMkLst>
            <pc:docMk/>
            <pc:sldMk cId="517305263" sldId="262"/>
            <ac:spMk id="2" creationId="{3DCE533D-BFC1-0577-370A-BF2BFEFC9431}"/>
          </ac:spMkLst>
        </pc:spChg>
        <pc:spChg chg="del">
          <ac:chgData name="Kirsty Scott" userId="cc2beaab-40fa-4bfc-905f-8f893a07151a" providerId="ADAL" clId="{46B392B6-2024-46DD-9CE6-CE2E74AA7C83}" dt="2024-07-29T07:39:42.246" v="2272" actId="478"/>
          <ac:spMkLst>
            <pc:docMk/>
            <pc:sldMk cId="517305263" sldId="262"/>
            <ac:spMk id="3" creationId="{DD9F8A76-52B2-4967-B6D6-E81133480EDC}"/>
          </ac:spMkLst>
        </pc:spChg>
        <pc:spChg chg="mod">
          <ac:chgData name="Kirsty Scott" userId="cc2beaab-40fa-4bfc-905f-8f893a07151a" providerId="ADAL" clId="{46B392B6-2024-46DD-9CE6-CE2E74AA7C83}" dt="2024-07-29T07:38:55.392" v="2148" actId="20577"/>
          <ac:spMkLst>
            <pc:docMk/>
            <pc:sldMk cId="517305263" sldId="262"/>
            <ac:spMk id="4" creationId="{AAA2E70F-8242-CE3C-4FBF-825CD140A9BA}"/>
          </ac:spMkLst>
        </pc:spChg>
        <pc:spChg chg="del">
          <ac:chgData name="Kirsty Scott" userId="cc2beaab-40fa-4bfc-905f-8f893a07151a" providerId="ADAL" clId="{46B392B6-2024-46DD-9CE6-CE2E74AA7C83}" dt="2024-07-29T07:39:43.672" v="2273" actId="478"/>
          <ac:spMkLst>
            <pc:docMk/>
            <pc:sldMk cId="517305263" sldId="262"/>
            <ac:spMk id="5" creationId="{F594BCE0-1F85-CC02-A5B8-93B3C045286A}"/>
          </ac:spMkLst>
        </pc:spChg>
        <pc:spChg chg="mod">
          <ac:chgData name="Kirsty Scott" userId="cc2beaab-40fa-4bfc-905f-8f893a07151a" providerId="ADAL" clId="{46B392B6-2024-46DD-9CE6-CE2E74AA7C83}" dt="2024-07-29T07:39:08.743" v="2209" actId="20577"/>
          <ac:spMkLst>
            <pc:docMk/>
            <pc:sldMk cId="517305263" sldId="262"/>
            <ac:spMk id="6" creationId="{E69E17F4-83CA-9095-63DC-EEDF6F244B1A}"/>
          </ac:spMkLst>
        </pc:spChg>
        <pc:spChg chg="del">
          <ac:chgData name="Kirsty Scott" userId="cc2beaab-40fa-4bfc-905f-8f893a07151a" providerId="ADAL" clId="{46B392B6-2024-46DD-9CE6-CE2E74AA7C83}" dt="2024-07-29T07:39:40.108" v="2271" actId="478"/>
          <ac:spMkLst>
            <pc:docMk/>
            <pc:sldMk cId="517305263" sldId="262"/>
            <ac:spMk id="7" creationId="{6F1171D6-F9F7-8F05-3F56-EE3EA781E341}"/>
          </ac:spMkLst>
        </pc:spChg>
        <pc:spChg chg="mod">
          <ac:chgData name="Kirsty Scott" userId="cc2beaab-40fa-4bfc-905f-8f893a07151a" providerId="ADAL" clId="{46B392B6-2024-46DD-9CE6-CE2E74AA7C83}" dt="2024-07-29T07:39:33.368" v="2270" actId="20577"/>
          <ac:spMkLst>
            <pc:docMk/>
            <pc:sldMk cId="517305263" sldId="262"/>
            <ac:spMk id="8" creationId="{5674C3FF-D988-E59D-2938-426F9CAC33B7}"/>
          </ac:spMkLst>
        </pc:spChg>
        <pc:spChg chg="del">
          <ac:chgData name="Kirsty Scott" userId="cc2beaab-40fa-4bfc-905f-8f893a07151a" providerId="ADAL" clId="{46B392B6-2024-46DD-9CE6-CE2E74AA7C83}" dt="2024-07-29T07:39:57.240" v="2319" actId="478"/>
          <ac:spMkLst>
            <pc:docMk/>
            <pc:sldMk cId="517305263" sldId="262"/>
            <ac:spMk id="9" creationId="{7D0F4782-0A6A-A4A7-971B-8E09B485D0F3}"/>
          </ac:spMkLst>
        </pc:spChg>
        <pc:spChg chg="mod">
          <ac:chgData name="Kirsty Scott" userId="cc2beaab-40fa-4bfc-905f-8f893a07151a" providerId="ADAL" clId="{46B392B6-2024-46DD-9CE6-CE2E74AA7C83}" dt="2024-07-29T07:39:55.344" v="2318" actId="20577"/>
          <ac:spMkLst>
            <pc:docMk/>
            <pc:sldMk cId="517305263" sldId="262"/>
            <ac:spMk id="10" creationId="{934998CF-AADB-1402-A1C0-CED430074F98}"/>
          </ac:spMkLst>
        </pc:spChg>
        <pc:spChg chg="del">
          <ac:chgData name="Kirsty Scott" userId="cc2beaab-40fa-4bfc-905f-8f893a07151a" providerId="ADAL" clId="{46B392B6-2024-46DD-9CE6-CE2E74AA7C83}" dt="2024-07-29T07:40:06.599" v="2339" actId="478"/>
          <ac:spMkLst>
            <pc:docMk/>
            <pc:sldMk cId="517305263" sldId="262"/>
            <ac:spMk id="11" creationId="{0C14BC92-B234-C654-A6FB-90ABCAE8FB78}"/>
          </ac:spMkLst>
        </pc:spChg>
        <pc:spChg chg="mod">
          <ac:chgData name="Kirsty Scott" userId="cc2beaab-40fa-4bfc-905f-8f893a07151a" providerId="ADAL" clId="{46B392B6-2024-46DD-9CE6-CE2E74AA7C83}" dt="2024-07-29T07:40:04.361" v="2338" actId="20577"/>
          <ac:spMkLst>
            <pc:docMk/>
            <pc:sldMk cId="517305263" sldId="262"/>
            <ac:spMk id="12" creationId="{0051E734-256B-A5C1-EBD8-1B7D04578374}"/>
          </ac:spMkLst>
        </pc:spChg>
      </pc:sldChg>
      <pc:sldChg chg="delSp modSp new mod">
        <pc:chgData name="Kirsty Scott" userId="cc2beaab-40fa-4bfc-905f-8f893a07151a" providerId="ADAL" clId="{46B392B6-2024-46DD-9CE6-CE2E74AA7C83}" dt="2024-08-05T12:00:39.471" v="9511" actId="20577"/>
        <pc:sldMkLst>
          <pc:docMk/>
          <pc:sldMk cId="853140002" sldId="263"/>
        </pc:sldMkLst>
        <pc:spChg chg="mod">
          <ac:chgData name="Kirsty Scott" userId="cc2beaab-40fa-4bfc-905f-8f893a07151a" providerId="ADAL" clId="{46B392B6-2024-46DD-9CE6-CE2E74AA7C83}" dt="2024-07-29T07:40:32.805" v="2365" actId="20577"/>
          <ac:spMkLst>
            <pc:docMk/>
            <pc:sldMk cId="853140002" sldId="263"/>
            <ac:spMk id="2" creationId="{D25FDB97-4651-15AD-55DC-B5007D81F462}"/>
          </ac:spMkLst>
        </pc:spChg>
        <pc:spChg chg="mod">
          <ac:chgData name="Kirsty Scott" userId="cc2beaab-40fa-4bfc-905f-8f893a07151a" providerId="ADAL" clId="{46B392B6-2024-46DD-9CE6-CE2E74AA7C83}" dt="2024-08-05T12:00:39.471" v="9511" actId="20577"/>
          <ac:spMkLst>
            <pc:docMk/>
            <pc:sldMk cId="853140002" sldId="263"/>
            <ac:spMk id="3" creationId="{EC97383B-F148-1E54-358A-57B88E392B1B}"/>
          </ac:spMkLst>
        </pc:spChg>
        <pc:spChg chg="del">
          <ac:chgData name="Kirsty Scott" userId="cc2beaab-40fa-4bfc-905f-8f893a07151a" providerId="ADAL" clId="{46B392B6-2024-46DD-9CE6-CE2E74AA7C83}" dt="2024-07-29T07:40:46.384" v="2368" actId="478"/>
          <ac:spMkLst>
            <pc:docMk/>
            <pc:sldMk cId="853140002" sldId="263"/>
            <ac:spMk id="4" creationId="{C94D433E-D725-A056-0D28-C78FC84550CD}"/>
          </ac:spMkLst>
        </pc:spChg>
        <pc:spChg chg="mod">
          <ac:chgData name="Kirsty Scott" userId="cc2beaab-40fa-4bfc-905f-8f893a07151a" providerId="ADAL" clId="{46B392B6-2024-46DD-9CE6-CE2E74AA7C83}" dt="2024-07-29T07:41:00.992" v="2375" actId="27636"/>
          <ac:spMkLst>
            <pc:docMk/>
            <pc:sldMk cId="853140002" sldId="263"/>
            <ac:spMk id="5" creationId="{15AE2401-8029-94CA-D274-465CC46A619D}"/>
          </ac:spMkLst>
        </pc:spChg>
        <pc:spChg chg="del">
          <ac:chgData name="Kirsty Scott" userId="cc2beaab-40fa-4bfc-905f-8f893a07151a" providerId="ADAL" clId="{46B392B6-2024-46DD-9CE6-CE2E74AA7C83}" dt="2024-07-29T07:40:58.360" v="2373" actId="478"/>
          <ac:spMkLst>
            <pc:docMk/>
            <pc:sldMk cId="853140002" sldId="263"/>
            <ac:spMk id="6" creationId="{206320C9-95B2-8A70-C28D-2D393AC9D1F1}"/>
          </ac:spMkLst>
        </pc:spChg>
        <pc:spChg chg="mod">
          <ac:chgData name="Kirsty Scott" userId="cc2beaab-40fa-4bfc-905f-8f893a07151a" providerId="ADAL" clId="{46B392B6-2024-46DD-9CE6-CE2E74AA7C83}" dt="2024-07-29T07:41:14.063" v="2380" actId="27636"/>
          <ac:spMkLst>
            <pc:docMk/>
            <pc:sldMk cId="853140002" sldId="263"/>
            <ac:spMk id="7" creationId="{601EE980-8F78-9F88-F5DC-1313C0D289CD}"/>
          </ac:spMkLst>
        </pc:spChg>
        <pc:spChg chg="del">
          <ac:chgData name="Kirsty Scott" userId="cc2beaab-40fa-4bfc-905f-8f893a07151a" providerId="ADAL" clId="{46B392B6-2024-46DD-9CE6-CE2E74AA7C83}" dt="2024-07-29T07:41:10.880" v="2378" actId="478"/>
          <ac:spMkLst>
            <pc:docMk/>
            <pc:sldMk cId="853140002" sldId="263"/>
            <ac:spMk id="8" creationId="{F7AC8A8B-97C9-05D4-E6B9-CC316BDFB6D6}"/>
          </ac:spMkLst>
        </pc:spChg>
      </pc:sldChg>
      <pc:sldChg chg="addSp delSp modSp new mod">
        <pc:chgData name="Kirsty Scott" userId="cc2beaab-40fa-4bfc-905f-8f893a07151a" providerId="ADAL" clId="{46B392B6-2024-46DD-9CE6-CE2E74AA7C83}" dt="2024-07-29T09:20:40.482" v="9479" actId="1076"/>
        <pc:sldMkLst>
          <pc:docMk/>
          <pc:sldMk cId="3475493458" sldId="264"/>
        </pc:sldMkLst>
        <pc:spChg chg="mod">
          <ac:chgData name="Kirsty Scott" userId="cc2beaab-40fa-4bfc-905f-8f893a07151a" providerId="ADAL" clId="{46B392B6-2024-46DD-9CE6-CE2E74AA7C83}" dt="2024-07-29T07:41:51.800" v="2386" actId="404"/>
          <ac:spMkLst>
            <pc:docMk/>
            <pc:sldMk cId="3475493458" sldId="264"/>
            <ac:spMk id="2" creationId="{5EACFB6C-29E9-FC08-DB39-C7A21F8DF9F1}"/>
          </ac:spMkLst>
        </pc:spChg>
        <pc:spChg chg="del">
          <ac:chgData name="Kirsty Scott" userId="cc2beaab-40fa-4bfc-905f-8f893a07151a" providerId="ADAL" clId="{46B392B6-2024-46DD-9CE6-CE2E74AA7C83}" dt="2024-07-29T09:13:39.583" v="9239" actId="478"/>
          <ac:spMkLst>
            <pc:docMk/>
            <pc:sldMk cId="3475493458" sldId="264"/>
            <ac:spMk id="3" creationId="{3E930D1E-7C3C-B8E6-8503-34F2C372FE1F}"/>
          </ac:spMkLst>
        </pc:spChg>
        <pc:spChg chg="mod">
          <ac:chgData name="Kirsty Scott" userId="cc2beaab-40fa-4bfc-905f-8f893a07151a" providerId="ADAL" clId="{46B392B6-2024-46DD-9CE6-CE2E74AA7C83}" dt="2024-07-29T07:41:33.922" v="2382"/>
          <ac:spMkLst>
            <pc:docMk/>
            <pc:sldMk cId="3475493458" sldId="264"/>
            <ac:spMk id="4" creationId="{57CAB93B-5765-D6D7-A713-1670CF6B2031}"/>
          </ac:spMkLst>
        </pc:spChg>
        <pc:picChg chg="add mod">
          <ac:chgData name="Kirsty Scott" userId="cc2beaab-40fa-4bfc-905f-8f893a07151a" providerId="ADAL" clId="{46B392B6-2024-46DD-9CE6-CE2E74AA7C83}" dt="2024-07-29T09:20:40.482" v="9479" actId="1076"/>
          <ac:picMkLst>
            <pc:docMk/>
            <pc:sldMk cId="3475493458" sldId="264"/>
            <ac:picMk id="2050" creationId="{2AFC8829-D6E8-FB75-3BAD-15EC798F4122}"/>
          </ac:picMkLst>
        </pc:picChg>
      </pc:sldChg>
      <pc:sldChg chg="modSp new del mod">
        <pc:chgData name="Kirsty Scott" userId="cc2beaab-40fa-4bfc-905f-8f893a07151a" providerId="ADAL" clId="{46B392B6-2024-46DD-9CE6-CE2E74AA7C83}" dt="2024-07-29T07:45:27.809" v="2979" actId="2696"/>
        <pc:sldMkLst>
          <pc:docMk/>
          <pc:sldMk cId="3037190466" sldId="265"/>
        </pc:sldMkLst>
        <pc:spChg chg="mod">
          <ac:chgData name="Kirsty Scott" userId="cc2beaab-40fa-4bfc-905f-8f893a07151a" providerId="ADAL" clId="{46B392B6-2024-46DD-9CE6-CE2E74AA7C83}" dt="2024-07-29T07:43:55.984" v="2657" actId="20577"/>
          <ac:spMkLst>
            <pc:docMk/>
            <pc:sldMk cId="3037190466" sldId="265"/>
            <ac:spMk id="2" creationId="{480E45CF-02CD-6902-5323-1FF722EC7731}"/>
          </ac:spMkLst>
        </pc:spChg>
        <pc:spChg chg="mod">
          <ac:chgData name="Kirsty Scott" userId="cc2beaab-40fa-4bfc-905f-8f893a07151a" providerId="ADAL" clId="{46B392B6-2024-46DD-9CE6-CE2E74AA7C83}" dt="2024-07-29T07:44:07.889" v="2700" actId="20577"/>
          <ac:spMkLst>
            <pc:docMk/>
            <pc:sldMk cId="3037190466" sldId="265"/>
            <ac:spMk id="3" creationId="{4507E27A-A27F-D6CA-BAA9-22E64E6FAA72}"/>
          </ac:spMkLst>
        </pc:spChg>
        <pc:spChg chg="mod">
          <ac:chgData name="Kirsty Scott" userId="cc2beaab-40fa-4bfc-905f-8f893a07151a" providerId="ADAL" clId="{46B392B6-2024-46DD-9CE6-CE2E74AA7C83}" dt="2024-07-29T07:43:03.185" v="2524" actId="20577"/>
          <ac:spMkLst>
            <pc:docMk/>
            <pc:sldMk cId="3037190466" sldId="265"/>
            <ac:spMk id="4" creationId="{43B59059-C595-A021-9B9E-1A8034E77BDE}"/>
          </ac:spMkLst>
        </pc:spChg>
      </pc:sldChg>
      <pc:sldChg chg="modSp new mod">
        <pc:chgData name="Kirsty Scott" userId="cc2beaab-40fa-4bfc-905f-8f893a07151a" providerId="ADAL" clId="{46B392B6-2024-46DD-9CE6-CE2E74AA7C83}" dt="2024-07-29T07:48:44.288" v="3245" actId="27636"/>
        <pc:sldMkLst>
          <pc:docMk/>
          <pc:sldMk cId="3213411730" sldId="266"/>
        </pc:sldMkLst>
        <pc:spChg chg="mod">
          <ac:chgData name="Kirsty Scott" userId="cc2beaab-40fa-4bfc-905f-8f893a07151a" providerId="ADAL" clId="{46B392B6-2024-46DD-9CE6-CE2E74AA7C83}" dt="2024-07-29T07:44:34.584" v="2766" actId="20577"/>
          <ac:spMkLst>
            <pc:docMk/>
            <pc:sldMk cId="3213411730" sldId="266"/>
            <ac:spMk id="2" creationId="{9F0AF475-7EDC-EAF6-538A-C1621BA90A2F}"/>
          </ac:spMkLst>
        </pc:spChg>
        <pc:spChg chg="mod">
          <ac:chgData name="Kirsty Scott" userId="cc2beaab-40fa-4bfc-905f-8f893a07151a" providerId="ADAL" clId="{46B392B6-2024-46DD-9CE6-CE2E74AA7C83}" dt="2024-07-29T07:48:44.288" v="3245" actId="27636"/>
          <ac:spMkLst>
            <pc:docMk/>
            <pc:sldMk cId="3213411730" sldId="266"/>
            <ac:spMk id="3" creationId="{FD9DFC10-41A9-D2A0-FDD6-B0D7D6DD0F95}"/>
          </ac:spMkLst>
        </pc:spChg>
      </pc:sldChg>
      <pc:sldChg chg="modSp add del mod">
        <pc:chgData name="Kirsty Scott" userId="cc2beaab-40fa-4bfc-905f-8f893a07151a" providerId="ADAL" clId="{46B392B6-2024-46DD-9CE6-CE2E74AA7C83}" dt="2024-07-29T07:47:23.523" v="3096" actId="2696"/>
        <pc:sldMkLst>
          <pc:docMk/>
          <pc:sldMk cId="389829454" sldId="267"/>
        </pc:sldMkLst>
        <pc:spChg chg="mod">
          <ac:chgData name="Kirsty Scott" userId="cc2beaab-40fa-4bfc-905f-8f893a07151a" providerId="ADAL" clId="{46B392B6-2024-46DD-9CE6-CE2E74AA7C83}" dt="2024-07-29T07:46:45.953" v="3057" actId="20577"/>
          <ac:spMkLst>
            <pc:docMk/>
            <pc:sldMk cId="389829454" sldId="267"/>
            <ac:spMk id="2" creationId="{9F0AF475-7EDC-EAF6-538A-C1621BA90A2F}"/>
          </ac:spMkLst>
        </pc:spChg>
      </pc:sldChg>
      <pc:sldChg chg="modSp new mod">
        <pc:chgData name="Kirsty Scott" userId="cc2beaab-40fa-4bfc-905f-8f893a07151a" providerId="ADAL" clId="{46B392B6-2024-46DD-9CE6-CE2E74AA7C83}" dt="2024-07-29T07:55:01.860" v="4558" actId="20577"/>
        <pc:sldMkLst>
          <pc:docMk/>
          <pc:sldMk cId="3683148243" sldId="268"/>
        </pc:sldMkLst>
        <pc:spChg chg="mod">
          <ac:chgData name="Kirsty Scott" userId="cc2beaab-40fa-4bfc-905f-8f893a07151a" providerId="ADAL" clId="{46B392B6-2024-46DD-9CE6-CE2E74AA7C83}" dt="2024-07-29T07:55:01.860" v="4558" actId="20577"/>
          <ac:spMkLst>
            <pc:docMk/>
            <pc:sldMk cId="3683148243" sldId="268"/>
            <ac:spMk id="2" creationId="{E5DAE9E5-46DA-0CF4-8C83-B2AA29E25D3A}"/>
          </ac:spMkLst>
        </pc:spChg>
        <pc:spChg chg="mod">
          <ac:chgData name="Kirsty Scott" userId="cc2beaab-40fa-4bfc-905f-8f893a07151a" providerId="ADAL" clId="{46B392B6-2024-46DD-9CE6-CE2E74AA7C83}" dt="2024-07-29T07:54:26.127" v="4385" actId="207"/>
          <ac:spMkLst>
            <pc:docMk/>
            <pc:sldMk cId="3683148243" sldId="268"/>
            <ac:spMk id="3" creationId="{B6C6C512-0B50-3C4D-8F5C-2FEE074B93A1}"/>
          </ac:spMkLst>
        </pc:spChg>
        <pc:spChg chg="mod">
          <ac:chgData name="Kirsty Scott" userId="cc2beaab-40fa-4bfc-905f-8f893a07151a" providerId="ADAL" clId="{46B392B6-2024-46DD-9CE6-CE2E74AA7C83}" dt="2024-07-29T07:47:29.561" v="3114" actId="20577"/>
          <ac:spMkLst>
            <pc:docMk/>
            <pc:sldMk cId="3683148243" sldId="268"/>
            <ac:spMk id="4" creationId="{C1A13FC1-E6AD-5298-B004-DF18D26A18BD}"/>
          </ac:spMkLst>
        </pc:spChg>
        <pc:spChg chg="mod">
          <ac:chgData name="Kirsty Scott" userId="cc2beaab-40fa-4bfc-905f-8f893a07151a" providerId="ADAL" clId="{46B392B6-2024-46DD-9CE6-CE2E74AA7C83}" dt="2024-07-29T07:50:23.619" v="3563" actId="20577"/>
          <ac:spMkLst>
            <pc:docMk/>
            <pc:sldMk cId="3683148243" sldId="268"/>
            <ac:spMk id="5" creationId="{C1EAA04E-6FB8-716D-F73E-37D41E98A81A}"/>
          </ac:spMkLst>
        </pc:spChg>
      </pc:sldChg>
      <pc:sldChg chg="addSp delSp modSp new mod">
        <pc:chgData name="Kirsty Scott" userId="cc2beaab-40fa-4bfc-905f-8f893a07151a" providerId="ADAL" clId="{46B392B6-2024-46DD-9CE6-CE2E74AA7C83}" dt="2024-07-29T09:27:08.435" v="9500" actId="1076"/>
        <pc:sldMkLst>
          <pc:docMk/>
          <pc:sldMk cId="2577363015" sldId="269"/>
        </pc:sldMkLst>
        <pc:spChg chg="del">
          <ac:chgData name="Kirsty Scott" userId="cc2beaab-40fa-4bfc-905f-8f893a07151a" providerId="ADAL" clId="{46B392B6-2024-46DD-9CE6-CE2E74AA7C83}" dt="2024-07-29T09:13:43.425" v="9240" actId="478"/>
          <ac:spMkLst>
            <pc:docMk/>
            <pc:sldMk cId="2577363015" sldId="269"/>
            <ac:spMk id="2" creationId="{1C15E836-7B8A-C56E-F0F5-451018557134}"/>
          </ac:spMkLst>
        </pc:spChg>
        <pc:spChg chg="mod">
          <ac:chgData name="Kirsty Scott" userId="cc2beaab-40fa-4bfc-905f-8f893a07151a" providerId="ADAL" clId="{46B392B6-2024-46DD-9CE6-CE2E74AA7C83}" dt="2024-07-29T07:55:29.397" v="4580" actId="20577"/>
          <ac:spMkLst>
            <pc:docMk/>
            <pc:sldMk cId="2577363015" sldId="269"/>
            <ac:spMk id="3" creationId="{77DCDCBC-B359-581C-6407-7D1F390BEB5F}"/>
          </ac:spMkLst>
        </pc:spChg>
        <pc:spChg chg="mod">
          <ac:chgData name="Kirsty Scott" userId="cc2beaab-40fa-4bfc-905f-8f893a07151a" providerId="ADAL" clId="{46B392B6-2024-46DD-9CE6-CE2E74AA7C83}" dt="2024-07-29T07:57:04.776" v="4781" actId="207"/>
          <ac:spMkLst>
            <pc:docMk/>
            <pc:sldMk cId="2577363015" sldId="269"/>
            <ac:spMk id="4" creationId="{8B5F28C6-CB68-BF82-5C87-22F6EF315B8B}"/>
          </ac:spMkLst>
        </pc:spChg>
        <pc:picChg chg="add mod modCrop">
          <ac:chgData name="Kirsty Scott" userId="cc2beaab-40fa-4bfc-905f-8f893a07151a" providerId="ADAL" clId="{46B392B6-2024-46DD-9CE6-CE2E74AA7C83}" dt="2024-07-29T09:27:08.435" v="9500" actId="1076"/>
          <ac:picMkLst>
            <pc:docMk/>
            <pc:sldMk cId="2577363015" sldId="269"/>
            <ac:picMk id="5" creationId="{F3953E00-DFB3-C3E3-40F3-2EF11A9218CC}"/>
          </ac:picMkLst>
        </pc:picChg>
      </pc:sldChg>
      <pc:sldChg chg="delSp modSp new mod">
        <pc:chgData name="Kirsty Scott" userId="cc2beaab-40fa-4bfc-905f-8f893a07151a" providerId="ADAL" clId="{46B392B6-2024-46DD-9CE6-CE2E74AA7C83}" dt="2024-07-29T08:13:49.271" v="5984" actId="20577"/>
        <pc:sldMkLst>
          <pc:docMk/>
          <pc:sldMk cId="10566064" sldId="270"/>
        </pc:sldMkLst>
        <pc:spChg chg="mod">
          <ac:chgData name="Kirsty Scott" userId="cc2beaab-40fa-4bfc-905f-8f893a07151a" providerId="ADAL" clId="{46B392B6-2024-46DD-9CE6-CE2E74AA7C83}" dt="2024-07-29T08:03:53.562" v="5391" actId="20577"/>
          <ac:spMkLst>
            <pc:docMk/>
            <pc:sldMk cId="10566064" sldId="270"/>
            <ac:spMk id="2" creationId="{4F50301F-CFBC-6044-8CA0-97EA39E402DC}"/>
          </ac:spMkLst>
        </pc:spChg>
        <pc:spChg chg="mod">
          <ac:chgData name="Kirsty Scott" userId="cc2beaab-40fa-4bfc-905f-8f893a07151a" providerId="ADAL" clId="{46B392B6-2024-46DD-9CE6-CE2E74AA7C83}" dt="2024-07-29T08:13:49.271" v="5984" actId="20577"/>
          <ac:spMkLst>
            <pc:docMk/>
            <pc:sldMk cId="10566064" sldId="270"/>
            <ac:spMk id="3" creationId="{2058868F-F1F5-395D-CFD4-0EF74563BDBF}"/>
          </ac:spMkLst>
        </pc:spChg>
        <pc:spChg chg="del">
          <ac:chgData name="Kirsty Scott" userId="cc2beaab-40fa-4bfc-905f-8f893a07151a" providerId="ADAL" clId="{46B392B6-2024-46DD-9CE6-CE2E74AA7C83}" dt="2024-07-29T08:01:31.691" v="4935" actId="478"/>
          <ac:spMkLst>
            <pc:docMk/>
            <pc:sldMk cId="10566064" sldId="270"/>
            <ac:spMk id="4" creationId="{43DAAAAB-7EF6-8F50-7359-2D921B7F29C0}"/>
          </ac:spMkLst>
        </pc:spChg>
        <pc:spChg chg="del">
          <ac:chgData name="Kirsty Scott" userId="cc2beaab-40fa-4bfc-905f-8f893a07151a" providerId="ADAL" clId="{46B392B6-2024-46DD-9CE6-CE2E74AA7C83}" dt="2024-07-29T08:03:33.758" v="5384" actId="478"/>
          <ac:spMkLst>
            <pc:docMk/>
            <pc:sldMk cId="10566064" sldId="270"/>
            <ac:spMk id="5" creationId="{A66D011C-4973-F5D5-050B-64CE6CE5942A}"/>
          </ac:spMkLst>
        </pc:spChg>
      </pc:sldChg>
      <pc:sldChg chg="modSp add mod ord">
        <pc:chgData name="Kirsty Scott" userId="cc2beaab-40fa-4bfc-905f-8f893a07151a" providerId="ADAL" clId="{46B392B6-2024-46DD-9CE6-CE2E74AA7C83}" dt="2024-07-29T09:14:13.931" v="9250" actId="20577"/>
        <pc:sldMkLst>
          <pc:docMk/>
          <pc:sldMk cId="2278595501" sldId="271"/>
        </pc:sldMkLst>
        <pc:spChg chg="mod">
          <ac:chgData name="Kirsty Scott" userId="cc2beaab-40fa-4bfc-905f-8f893a07151a" providerId="ADAL" clId="{46B392B6-2024-46DD-9CE6-CE2E74AA7C83}" dt="2024-07-29T08:14:07.167" v="5989" actId="20577"/>
          <ac:spMkLst>
            <pc:docMk/>
            <pc:sldMk cId="2278595501" sldId="271"/>
            <ac:spMk id="2" creationId="{9F0AF475-7EDC-EAF6-538A-C1621BA90A2F}"/>
          </ac:spMkLst>
        </pc:spChg>
        <pc:spChg chg="mod">
          <ac:chgData name="Kirsty Scott" userId="cc2beaab-40fa-4bfc-905f-8f893a07151a" providerId="ADAL" clId="{46B392B6-2024-46DD-9CE6-CE2E74AA7C83}" dt="2024-07-29T09:14:13.931" v="9250" actId="20577"/>
          <ac:spMkLst>
            <pc:docMk/>
            <pc:sldMk cId="2278595501" sldId="271"/>
            <ac:spMk id="3" creationId="{FD9DFC10-41A9-D2A0-FDD6-B0D7D6DD0F95}"/>
          </ac:spMkLst>
        </pc:spChg>
      </pc:sldChg>
      <pc:sldChg chg="modSp add mod">
        <pc:chgData name="Kirsty Scott" userId="cc2beaab-40fa-4bfc-905f-8f893a07151a" providerId="ADAL" clId="{46B392B6-2024-46DD-9CE6-CE2E74AA7C83}" dt="2024-07-29T09:14:08.118" v="9245"/>
        <pc:sldMkLst>
          <pc:docMk/>
          <pc:sldMk cId="910916344" sldId="272"/>
        </pc:sldMkLst>
        <pc:spChg chg="mod">
          <ac:chgData name="Kirsty Scott" userId="cc2beaab-40fa-4bfc-905f-8f893a07151a" providerId="ADAL" clId="{46B392B6-2024-46DD-9CE6-CE2E74AA7C83}" dt="2024-07-29T08:42:13.505" v="6333" actId="20577"/>
          <ac:spMkLst>
            <pc:docMk/>
            <pc:sldMk cId="910916344" sldId="272"/>
            <ac:spMk id="2" creationId="{9F0AF475-7EDC-EAF6-538A-C1621BA90A2F}"/>
          </ac:spMkLst>
        </pc:spChg>
        <pc:spChg chg="mod">
          <ac:chgData name="Kirsty Scott" userId="cc2beaab-40fa-4bfc-905f-8f893a07151a" providerId="ADAL" clId="{46B392B6-2024-46DD-9CE6-CE2E74AA7C83}" dt="2024-07-29T09:14:08.118" v="9245"/>
          <ac:spMkLst>
            <pc:docMk/>
            <pc:sldMk cId="910916344" sldId="272"/>
            <ac:spMk id="3" creationId="{FD9DFC10-41A9-D2A0-FDD6-B0D7D6DD0F95}"/>
          </ac:spMkLst>
        </pc:spChg>
      </pc:sldChg>
      <pc:sldChg chg="modSp new del mod">
        <pc:chgData name="Kirsty Scott" userId="cc2beaab-40fa-4bfc-905f-8f893a07151a" providerId="ADAL" clId="{46B392B6-2024-46DD-9CE6-CE2E74AA7C83}" dt="2024-07-29T08:46:29.899" v="7127" actId="2696"/>
        <pc:sldMkLst>
          <pc:docMk/>
          <pc:sldMk cId="1559049941" sldId="273"/>
        </pc:sldMkLst>
        <pc:spChg chg="mod">
          <ac:chgData name="Kirsty Scott" userId="cc2beaab-40fa-4bfc-905f-8f893a07151a" providerId="ADAL" clId="{46B392B6-2024-46DD-9CE6-CE2E74AA7C83}" dt="2024-07-29T08:44:11.034" v="6645" actId="20577"/>
          <ac:spMkLst>
            <pc:docMk/>
            <pc:sldMk cId="1559049941" sldId="273"/>
            <ac:spMk id="3" creationId="{95E76633-507D-3160-3CC4-1A9B9E36C6E7}"/>
          </ac:spMkLst>
        </pc:spChg>
        <pc:spChg chg="mod">
          <ac:chgData name="Kirsty Scott" userId="cc2beaab-40fa-4bfc-905f-8f893a07151a" providerId="ADAL" clId="{46B392B6-2024-46DD-9CE6-CE2E74AA7C83}" dt="2024-07-29T08:45:54.179" v="7117" actId="20577"/>
          <ac:spMkLst>
            <pc:docMk/>
            <pc:sldMk cId="1559049941" sldId="273"/>
            <ac:spMk id="4" creationId="{DF218417-1416-9342-1BF9-ACB898F2629D}"/>
          </ac:spMkLst>
        </pc:spChg>
      </pc:sldChg>
      <pc:sldChg chg="modSp new del mod">
        <pc:chgData name="Kirsty Scott" userId="cc2beaab-40fa-4bfc-905f-8f893a07151a" providerId="ADAL" clId="{46B392B6-2024-46DD-9CE6-CE2E74AA7C83}" dt="2024-07-29T08:49:54.521" v="7457" actId="2696"/>
        <pc:sldMkLst>
          <pc:docMk/>
          <pc:sldMk cId="2386120268" sldId="274"/>
        </pc:sldMkLst>
        <pc:spChg chg="mod">
          <ac:chgData name="Kirsty Scott" userId="cc2beaab-40fa-4bfc-905f-8f893a07151a" providerId="ADAL" clId="{46B392B6-2024-46DD-9CE6-CE2E74AA7C83}" dt="2024-07-29T08:47:38.393" v="7395" actId="403"/>
          <ac:spMkLst>
            <pc:docMk/>
            <pc:sldMk cId="2386120268" sldId="274"/>
            <ac:spMk id="2" creationId="{C60B7A82-0E68-BE5C-CCBA-BA8DFD88D923}"/>
          </ac:spMkLst>
        </pc:spChg>
        <pc:spChg chg="mod">
          <ac:chgData name="Kirsty Scott" userId="cc2beaab-40fa-4bfc-905f-8f893a07151a" providerId="ADAL" clId="{46B392B6-2024-46DD-9CE6-CE2E74AA7C83}" dt="2024-07-29T08:47:46.639" v="7398" actId="15"/>
          <ac:spMkLst>
            <pc:docMk/>
            <pc:sldMk cId="2386120268" sldId="274"/>
            <ac:spMk id="3" creationId="{61274070-DA34-C4EC-571A-01C635AEC107}"/>
          </ac:spMkLst>
        </pc:spChg>
        <pc:spChg chg="mod">
          <ac:chgData name="Kirsty Scott" userId="cc2beaab-40fa-4bfc-905f-8f893a07151a" providerId="ADAL" clId="{46B392B6-2024-46DD-9CE6-CE2E74AA7C83}" dt="2024-07-29T08:46:10.407" v="7119"/>
          <ac:spMkLst>
            <pc:docMk/>
            <pc:sldMk cId="2386120268" sldId="274"/>
            <ac:spMk id="4" creationId="{791917D3-94F9-5AD5-E8F9-3588450B61D0}"/>
          </ac:spMkLst>
        </pc:spChg>
      </pc:sldChg>
      <pc:sldChg chg="add del">
        <pc:chgData name="Kirsty Scott" userId="cc2beaab-40fa-4bfc-905f-8f893a07151a" providerId="ADAL" clId="{46B392B6-2024-46DD-9CE6-CE2E74AA7C83}" dt="2024-07-29T08:46:27.923" v="7126" actId="2890"/>
        <pc:sldMkLst>
          <pc:docMk/>
          <pc:sldMk cId="682522781" sldId="275"/>
        </pc:sldMkLst>
      </pc:sldChg>
      <pc:sldChg chg="addSp delSp modSp new mod">
        <pc:chgData name="Kirsty Scott" userId="cc2beaab-40fa-4bfc-905f-8f893a07151a" providerId="ADAL" clId="{46B392B6-2024-46DD-9CE6-CE2E74AA7C83}" dt="2024-07-29T09:24:33.194" v="9492" actId="1076"/>
        <pc:sldMkLst>
          <pc:docMk/>
          <pc:sldMk cId="3640734506" sldId="275"/>
        </pc:sldMkLst>
        <pc:spChg chg="del">
          <ac:chgData name="Kirsty Scott" userId="cc2beaab-40fa-4bfc-905f-8f893a07151a" providerId="ADAL" clId="{46B392B6-2024-46DD-9CE6-CE2E74AA7C83}" dt="2024-07-29T09:13:45.873" v="9241" actId="478"/>
          <ac:spMkLst>
            <pc:docMk/>
            <pc:sldMk cId="3640734506" sldId="275"/>
            <ac:spMk id="2" creationId="{B6EAA466-2BC1-99D4-5438-FC449737296A}"/>
          </ac:spMkLst>
        </pc:spChg>
        <pc:spChg chg="mod">
          <ac:chgData name="Kirsty Scott" userId="cc2beaab-40fa-4bfc-905f-8f893a07151a" providerId="ADAL" clId="{46B392B6-2024-46DD-9CE6-CE2E74AA7C83}" dt="2024-07-29T08:49:04.850" v="7439" actId="20577"/>
          <ac:spMkLst>
            <pc:docMk/>
            <pc:sldMk cId="3640734506" sldId="275"/>
            <ac:spMk id="3" creationId="{8AE1D51A-6A04-FE16-FE63-483BC816836A}"/>
          </ac:spMkLst>
        </pc:spChg>
        <pc:spChg chg="mod">
          <ac:chgData name="Kirsty Scott" userId="cc2beaab-40fa-4bfc-905f-8f893a07151a" providerId="ADAL" clId="{46B392B6-2024-46DD-9CE6-CE2E74AA7C83}" dt="2024-07-29T08:51:59.049" v="7904" actId="27636"/>
          <ac:spMkLst>
            <pc:docMk/>
            <pc:sldMk cId="3640734506" sldId="275"/>
            <ac:spMk id="4" creationId="{80BFF7BC-FB95-05C4-747E-58647CD5B110}"/>
          </ac:spMkLst>
        </pc:spChg>
        <pc:picChg chg="add del mod">
          <ac:chgData name="Kirsty Scott" userId="cc2beaab-40fa-4bfc-905f-8f893a07151a" providerId="ADAL" clId="{46B392B6-2024-46DD-9CE6-CE2E74AA7C83}" dt="2024-07-29T09:24:21.095" v="9489" actId="478"/>
          <ac:picMkLst>
            <pc:docMk/>
            <pc:sldMk cId="3640734506" sldId="275"/>
            <ac:picMk id="4098" creationId="{3B2A520D-A839-F3AB-B8C5-4DA0F5EBB337}"/>
          </ac:picMkLst>
        </pc:picChg>
        <pc:picChg chg="add mod">
          <ac:chgData name="Kirsty Scott" userId="cc2beaab-40fa-4bfc-905f-8f893a07151a" providerId="ADAL" clId="{46B392B6-2024-46DD-9CE6-CE2E74AA7C83}" dt="2024-07-29T09:24:33.194" v="9492" actId="1076"/>
          <ac:picMkLst>
            <pc:docMk/>
            <pc:sldMk cId="3640734506" sldId="275"/>
            <ac:picMk id="4100" creationId="{E66D41BD-B97B-6E49-9192-FA38D665FEE8}"/>
          </ac:picMkLst>
        </pc:picChg>
      </pc:sldChg>
      <pc:sldChg chg="modSp new mod">
        <pc:chgData name="Kirsty Scott" userId="cc2beaab-40fa-4bfc-905f-8f893a07151a" providerId="ADAL" clId="{46B392B6-2024-46DD-9CE6-CE2E74AA7C83}" dt="2024-07-30T06:34:45.427" v="9509" actId="20577"/>
        <pc:sldMkLst>
          <pc:docMk/>
          <pc:sldMk cId="939193125" sldId="276"/>
        </pc:sldMkLst>
        <pc:spChg chg="mod">
          <ac:chgData name="Kirsty Scott" userId="cc2beaab-40fa-4bfc-905f-8f893a07151a" providerId="ADAL" clId="{46B392B6-2024-46DD-9CE6-CE2E74AA7C83}" dt="2024-07-30T06:34:45.427" v="9509" actId="20577"/>
          <ac:spMkLst>
            <pc:docMk/>
            <pc:sldMk cId="939193125" sldId="276"/>
            <ac:spMk id="2" creationId="{CC87DD0B-9DFE-AEBC-0F7D-50D59E4D030D}"/>
          </ac:spMkLst>
        </pc:spChg>
        <pc:spChg chg="mod">
          <ac:chgData name="Kirsty Scott" userId="cc2beaab-40fa-4bfc-905f-8f893a07151a" providerId="ADAL" clId="{46B392B6-2024-46DD-9CE6-CE2E74AA7C83}" dt="2024-07-29T08:49:49.318" v="7456" actId="15"/>
          <ac:spMkLst>
            <pc:docMk/>
            <pc:sldMk cId="939193125" sldId="276"/>
            <ac:spMk id="3" creationId="{E1B41C2A-921E-5598-2CDA-7D49EDB89976}"/>
          </ac:spMkLst>
        </pc:spChg>
        <pc:spChg chg="mod">
          <ac:chgData name="Kirsty Scott" userId="cc2beaab-40fa-4bfc-905f-8f893a07151a" providerId="ADAL" clId="{46B392B6-2024-46DD-9CE6-CE2E74AA7C83}" dt="2024-07-29T08:49:15.168" v="7441"/>
          <ac:spMkLst>
            <pc:docMk/>
            <pc:sldMk cId="939193125" sldId="276"/>
            <ac:spMk id="4" creationId="{37F71C84-EE22-E82E-2C4D-A5FE567DD2DA}"/>
          </ac:spMkLst>
        </pc:spChg>
      </pc:sldChg>
      <pc:sldChg chg="new del">
        <pc:chgData name="Kirsty Scott" userId="cc2beaab-40fa-4bfc-905f-8f893a07151a" providerId="ADAL" clId="{46B392B6-2024-46DD-9CE6-CE2E74AA7C83}" dt="2024-07-29T08:48:55.272" v="7401" actId="680"/>
        <pc:sldMkLst>
          <pc:docMk/>
          <pc:sldMk cId="2140648441" sldId="276"/>
        </pc:sldMkLst>
      </pc:sldChg>
      <pc:sldChg chg="addSp delSp modSp new mod">
        <pc:chgData name="Kirsty Scott" userId="cc2beaab-40fa-4bfc-905f-8f893a07151a" providerId="ADAL" clId="{46B392B6-2024-46DD-9CE6-CE2E74AA7C83}" dt="2024-07-29T09:23:08.972" v="9483" actId="1076"/>
        <pc:sldMkLst>
          <pc:docMk/>
          <pc:sldMk cId="436448200" sldId="277"/>
        </pc:sldMkLst>
        <pc:spChg chg="del">
          <ac:chgData name="Kirsty Scott" userId="cc2beaab-40fa-4bfc-905f-8f893a07151a" providerId="ADAL" clId="{46B392B6-2024-46DD-9CE6-CE2E74AA7C83}" dt="2024-07-29T09:13:47.978" v="9242" actId="478"/>
          <ac:spMkLst>
            <pc:docMk/>
            <pc:sldMk cId="436448200" sldId="277"/>
            <ac:spMk id="2" creationId="{17D28E0A-4956-FF4E-811E-8FAF208A57D2}"/>
          </ac:spMkLst>
        </pc:spChg>
        <pc:spChg chg="mod">
          <ac:chgData name="Kirsty Scott" userId="cc2beaab-40fa-4bfc-905f-8f893a07151a" providerId="ADAL" clId="{46B392B6-2024-46DD-9CE6-CE2E74AA7C83}" dt="2024-07-29T08:53:30.317" v="7957" actId="20577"/>
          <ac:spMkLst>
            <pc:docMk/>
            <pc:sldMk cId="436448200" sldId="277"/>
            <ac:spMk id="3" creationId="{978E1EFC-DEDF-9B0B-EBF3-6645CA73C649}"/>
          </ac:spMkLst>
        </pc:spChg>
        <pc:spChg chg="mod">
          <ac:chgData name="Kirsty Scott" userId="cc2beaab-40fa-4bfc-905f-8f893a07151a" providerId="ADAL" clId="{46B392B6-2024-46DD-9CE6-CE2E74AA7C83}" dt="2024-07-29T08:56:23.937" v="8663" actId="113"/>
          <ac:spMkLst>
            <pc:docMk/>
            <pc:sldMk cId="436448200" sldId="277"/>
            <ac:spMk id="4" creationId="{D058D7DE-3305-8F92-D7BD-0AF6CCF80E62}"/>
          </ac:spMkLst>
        </pc:spChg>
        <pc:picChg chg="add mod">
          <ac:chgData name="Kirsty Scott" userId="cc2beaab-40fa-4bfc-905f-8f893a07151a" providerId="ADAL" clId="{46B392B6-2024-46DD-9CE6-CE2E74AA7C83}" dt="2024-07-29T09:23:08.972" v="9483" actId="1076"/>
          <ac:picMkLst>
            <pc:docMk/>
            <pc:sldMk cId="436448200" sldId="277"/>
            <ac:picMk id="3074" creationId="{74997AD8-41B2-359A-5A9E-1028C69DCEE9}"/>
          </ac:picMkLst>
        </pc:picChg>
      </pc:sldChg>
      <pc:sldChg chg="addSp delSp modSp new mod">
        <pc:chgData name="Kirsty Scott" userId="cc2beaab-40fa-4bfc-905f-8f893a07151a" providerId="ADAL" clId="{46B392B6-2024-46DD-9CE6-CE2E74AA7C83}" dt="2024-07-29T09:12:59.812" v="9216" actId="255"/>
        <pc:sldMkLst>
          <pc:docMk/>
          <pc:sldMk cId="3503929657" sldId="278"/>
        </pc:sldMkLst>
        <pc:spChg chg="mod">
          <ac:chgData name="Kirsty Scott" userId="cc2beaab-40fa-4bfc-905f-8f893a07151a" providerId="ADAL" clId="{46B392B6-2024-46DD-9CE6-CE2E74AA7C83}" dt="2024-07-29T08:59:28.668" v="8702" actId="20577"/>
          <ac:spMkLst>
            <pc:docMk/>
            <pc:sldMk cId="3503929657" sldId="278"/>
            <ac:spMk id="2" creationId="{DFBF33C1-EEA1-0F06-4B04-D7DA1AEC35CE}"/>
          </ac:spMkLst>
        </pc:spChg>
        <pc:spChg chg="add del">
          <ac:chgData name="Kirsty Scott" userId="cc2beaab-40fa-4bfc-905f-8f893a07151a" providerId="ADAL" clId="{46B392B6-2024-46DD-9CE6-CE2E74AA7C83}" dt="2024-07-29T09:00:03.102" v="8709" actId="3680"/>
          <ac:spMkLst>
            <pc:docMk/>
            <pc:sldMk cId="3503929657" sldId="278"/>
            <ac:spMk id="3" creationId="{65166B51-856F-6837-C678-55D557C10C26}"/>
          </ac:spMkLst>
        </pc:spChg>
        <pc:spChg chg="add">
          <ac:chgData name="Kirsty Scott" userId="cc2beaab-40fa-4bfc-905f-8f893a07151a" providerId="ADAL" clId="{46B392B6-2024-46DD-9CE6-CE2E74AA7C83}" dt="2024-07-29T08:59:37.541" v="8703"/>
          <ac:spMkLst>
            <pc:docMk/>
            <pc:sldMk cId="3503929657" sldId="278"/>
            <ac:spMk id="5" creationId="{5389F3F7-28A5-9D0D-B10B-751492D8E894}"/>
          </ac:spMkLst>
        </pc:spChg>
        <pc:spChg chg="add mod">
          <ac:chgData name="Kirsty Scott" userId="cc2beaab-40fa-4bfc-905f-8f893a07151a" providerId="ADAL" clId="{46B392B6-2024-46DD-9CE6-CE2E74AA7C83}" dt="2024-07-29T08:59:55.276" v="8707"/>
          <ac:spMkLst>
            <pc:docMk/>
            <pc:sldMk cId="3503929657" sldId="278"/>
            <ac:spMk id="7" creationId="{C418EC2A-8034-9058-A5A3-826E0F688415}"/>
          </ac:spMkLst>
        </pc:spChg>
        <pc:graphicFrameChg chg="add mod">
          <ac:chgData name="Kirsty Scott" userId="cc2beaab-40fa-4bfc-905f-8f893a07151a" providerId="ADAL" clId="{46B392B6-2024-46DD-9CE6-CE2E74AA7C83}" dt="2024-07-29T08:59:44.319" v="8704"/>
          <ac:graphicFrameMkLst>
            <pc:docMk/>
            <pc:sldMk cId="3503929657" sldId="278"/>
            <ac:graphicFrameMk id="4" creationId="{EA5F3B37-D557-2275-C515-0901714B2BA6}"/>
          </ac:graphicFrameMkLst>
        </pc:graphicFrameChg>
        <pc:graphicFrameChg chg="add mod">
          <ac:chgData name="Kirsty Scott" userId="cc2beaab-40fa-4bfc-905f-8f893a07151a" providerId="ADAL" clId="{46B392B6-2024-46DD-9CE6-CE2E74AA7C83}" dt="2024-07-29T08:59:51.888" v="8706"/>
          <ac:graphicFrameMkLst>
            <pc:docMk/>
            <pc:sldMk cId="3503929657" sldId="278"/>
            <ac:graphicFrameMk id="6" creationId="{AD8F5DF7-5822-BB4E-592D-B929FDB94651}"/>
          </ac:graphicFrameMkLst>
        </pc:graphicFrameChg>
        <pc:graphicFrameChg chg="add mod ord modGraphic">
          <ac:chgData name="Kirsty Scott" userId="cc2beaab-40fa-4bfc-905f-8f893a07151a" providerId="ADAL" clId="{46B392B6-2024-46DD-9CE6-CE2E74AA7C83}" dt="2024-07-29T09:12:59.812" v="9216" actId="255"/>
          <ac:graphicFrameMkLst>
            <pc:docMk/>
            <pc:sldMk cId="3503929657" sldId="278"/>
            <ac:graphicFrameMk id="8" creationId="{636CF21F-3CE7-7D75-F592-4490E7C5C4A0}"/>
          </ac:graphicFrameMkLst>
        </pc:graphicFrameChg>
      </pc:sldChg>
      <pc:sldChg chg="addSp delSp modSp new mod">
        <pc:chgData name="Kirsty Scott" userId="cc2beaab-40fa-4bfc-905f-8f893a07151a" providerId="ADAL" clId="{46B392B6-2024-46DD-9CE6-CE2E74AA7C83}" dt="2024-07-29T09:24:07.423" v="9488" actId="1076"/>
        <pc:sldMkLst>
          <pc:docMk/>
          <pc:sldMk cId="1764106694" sldId="279"/>
        </pc:sldMkLst>
        <pc:spChg chg="mod">
          <ac:chgData name="Kirsty Scott" userId="cc2beaab-40fa-4bfc-905f-8f893a07151a" providerId="ADAL" clId="{46B392B6-2024-46DD-9CE6-CE2E74AA7C83}" dt="2024-07-29T09:16:03.715" v="9477" actId="14100"/>
          <ac:spMkLst>
            <pc:docMk/>
            <pc:sldMk cId="1764106694" sldId="279"/>
            <ac:spMk id="2" creationId="{CA86E80C-86A2-01CD-54EF-A116B150D1B5}"/>
          </ac:spMkLst>
        </pc:spChg>
        <pc:spChg chg="del">
          <ac:chgData name="Kirsty Scott" userId="cc2beaab-40fa-4bfc-905f-8f893a07151a" providerId="ADAL" clId="{46B392B6-2024-46DD-9CE6-CE2E74AA7C83}" dt="2024-07-29T09:15:56.592" v="9476" actId="478"/>
          <ac:spMkLst>
            <pc:docMk/>
            <pc:sldMk cId="1764106694" sldId="279"/>
            <ac:spMk id="3" creationId="{60C71B25-145F-1B68-DBBF-9966C1FE6DCC}"/>
          </ac:spMkLst>
        </pc:spChg>
        <pc:spChg chg="mod">
          <ac:chgData name="Kirsty Scott" userId="cc2beaab-40fa-4bfc-905f-8f893a07151a" providerId="ADAL" clId="{46B392B6-2024-46DD-9CE6-CE2E74AA7C83}" dt="2024-07-29T09:13:28.149" v="9238" actId="20577"/>
          <ac:spMkLst>
            <pc:docMk/>
            <pc:sldMk cId="1764106694" sldId="279"/>
            <ac:spMk id="4" creationId="{6D8697A9-0F7A-BBCE-A2C5-5B4D19DCF6B3}"/>
          </ac:spMkLst>
        </pc:spChg>
        <pc:picChg chg="add mod">
          <ac:chgData name="Kirsty Scott" userId="cc2beaab-40fa-4bfc-905f-8f893a07151a" providerId="ADAL" clId="{46B392B6-2024-46DD-9CE6-CE2E74AA7C83}" dt="2024-07-29T09:24:07.423" v="9488" actId="1076"/>
          <ac:picMkLst>
            <pc:docMk/>
            <pc:sldMk cId="1764106694" sldId="279"/>
            <ac:picMk id="5122" creationId="{069075D0-360C-8067-3CF3-9F41306D9F7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50301F-CFBC-6044-8CA0-97EA39E40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393699"/>
            <a:ext cx="5457825" cy="6070602"/>
          </a:xfrm>
        </p:spPr>
        <p:txBody>
          <a:bodyPr>
            <a:normAutofit/>
          </a:bodyPr>
          <a:lstStyle/>
          <a:p>
            <a:r>
              <a:rPr lang="en-GB" sz="1800" dirty="0"/>
              <a:t>Safeguarding means protecting all people, and particularly but not only the most vulnerable in our society, from harm that may arise from contact with your activity.​</a:t>
            </a:r>
          </a:p>
          <a:p>
            <a:endParaRPr lang="en-GB" sz="1800" dirty="0"/>
          </a:p>
          <a:p>
            <a:r>
              <a:rPr lang="en-GB" sz="1800" dirty="0"/>
              <a:t>It is a duty of care extended to all those involved in the activity.​</a:t>
            </a:r>
          </a:p>
          <a:p>
            <a:endParaRPr lang="en-GB" sz="1800" dirty="0"/>
          </a:p>
          <a:p>
            <a:r>
              <a:rPr lang="en-GB" sz="1800" dirty="0"/>
              <a:t>This duty of care requires that any partners and contractors acting on your behalf or that you are engaged with also apply a similar safeguarding duty of care and have effective safeguarding systems in place.​</a:t>
            </a:r>
          </a:p>
          <a:p>
            <a:endParaRPr lang="en-GB" sz="1800" dirty="0"/>
          </a:p>
          <a:p>
            <a:r>
              <a:rPr lang="en-GB" sz="1800" dirty="0"/>
              <a:t>The CSC has a Safeguarding Policy which covers alumni where you are engaged in Commission activity:​</a:t>
            </a:r>
          </a:p>
          <a:p>
            <a:pPr marL="0" indent="0">
              <a:buNone/>
            </a:pPr>
            <a:r>
              <a:rPr lang="en-GB" sz="1800" dirty="0"/>
              <a:t>gov.uk/government/publications/csc-safeguarding-policy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8868F-F1F5-395D-CFD4-0EF74563BD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393699"/>
            <a:ext cx="5457825" cy="6070602"/>
          </a:xfrm>
        </p:spPr>
        <p:txBody>
          <a:bodyPr>
            <a:normAutofit/>
          </a:bodyPr>
          <a:lstStyle/>
          <a:p>
            <a:r>
              <a:rPr lang="en-GB" sz="1800" dirty="0"/>
              <a:t>If you receive a complaint or legitimate concern relating to a safeguarding issues you should report it immediately. This includes any of the following (though this list is not exhaustive):</a:t>
            </a:r>
          </a:p>
          <a:p>
            <a:pPr lvl="1"/>
            <a:r>
              <a:rPr lang="en-GB" sz="1400" dirty="0"/>
              <a:t>Child abuse</a:t>
            </a:r>
          </a:p>
          <a:p>
            <a:pPr lvl="1"/>
            <a:r>
              <a:rPr lang="en-GB" sz="1400" dirty="0"/>
              <a:t>Sexual harassment</a:t>
            </a:r>
          </a:p>
          <a:p>
            <a:pPr lvl="1"/>
            <a:r>
              <a:rPr lang="en-GB" sz="1400" dirty="0"/>
              <a:t>Racial abuse or harassment</a:t>
            </a:r>
          </a:p>
          <a:p>
            <a:pPr lvl="1"/>
            <a:r>
              <a:rPr lang="en-GB" sz="1400" dirty="0"/>
              <a:t>Exploitation, including sexual exploitation</a:t>
            </a:r>
          </a:p>
          <a:p>
            <a:pPr lvl="1"/>
            <a:r>
              <a:rPr lang="en-GB" sz="1400" dirty="0"/>
              <a:t>Bullying, including cyberbullying</a:t>
            </a:r>
          </a:p>
          <a:p>
            <a:pPr lvl="1"/>
            <a:endParaRPr lang="en-GB" sz="1400" dirty="0"/>
          </a:p>
          <a:p>
            <a:r>
              <a:rPr lang="en-GB" sz="1800" dirty="0"/>
              <a:t>To report safeguarding concerns in relation to your activity, email csc.safeguarding@cscuk.org.uk </a:t>
            </a:r>
          </a:p>
          <a:p>
            <a:r>
              <a:rPr lang="en-GB" sz="1800" dirty="0"/>
              <a:t>Venues and other organisations involved your activity may also need to report complaints and concerns. </a:t>
            </a:r>
          </a:p>
          <a:p>
            <a:r>
              <a:rPr lang="en-GB" sz="1800" dirty="0"/>
              <a:t>Confidentiality is important but safeguarding must come first. Safeguarding issues must be reported- you can’t promise not to tell anyone once a concern is reported to you.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6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F475-7EDC-EAF6-538A-C1621BA9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Organising your activity- Stage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DFC10-41A9-D2A0-FDD6-B0D7D6DD0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82944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Update and share your planning with the CSC Alumni Team</a:t>
            </a:r>
          </a:p>
          <a:p>
            <a:r>
              <a:rPr lang="en-GB" sz="2400" dirty="0"/>
              <a:t>Identify how you will promote your activity</a:t>
            </a:r>
          </a:p>
          <a:p>
            <a:r>
              <a:rPr lang="en-GB" sz="2400" dirty="0"/>
              <a:t>Sense check your activity</a:t>
            </a:r>
          </a:p>
          <a:p>
            <a:r>
              <a:rPr lang="en-GB" sz="2400" dirty="0"/>
              <a:t>Submit financial documents and claim costs</a:t>
            </a:r>
          </a:p>
          <a:p>
            <a:r>
              <a:rPr lang="en-GB" sz="2400" dirty="0"/>
              <a:t>Understand how you will measure success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Resources:</a:t>
            </a:r>
          </a:p>
          <a:p>
            <a:r>
              <a:rPr lang="en-GB" sz="2400" dirty="0"/>
              <a:t>Organiser workplan and budget template</a:t>
            </a:r>
          </a:p>
          <a:p>
            <a:r>
              <a:rPr lang="en-GB" sz="2400" dirty="0"/>
              <a:t>International Bank Transfer form and pay claim forms</a:t>
            </a:r>
          </a:p>
          <a:p>
            <a:pPr marL="0" indent="0">
              <a:buNone/>
            </a:pPr>
            <a:r>
              <a:rPr lang="en-GB" sz="2400" dirty="0"/>
              <a:t>cscuk.fcdo.gov.uk/alumni-association-resources/</a:t>
            </a:r>
          </a:p>
        </p:txBody>
      </p:sp>
    </p:spTree>
    <p:extLst>
      <p:ext uri="{BB962C8B-B14F-4D97-AF65-F5344CB8AC3E}">
        <p14:creationId xmlns:p14="http://schemas.microsoft.com/office/powerpoint/2010/main" val="2278595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F475-7EDC-EAF6-538A-C1621BA9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Organising your activity- Stage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DFC10-41A9-D2A0-FDD6-B0D7D6DD0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82944"/>
          </a:xfrm>
        </p:spPr>
        <p:txBody>
          <a:bodyPr>
            <a:normAutofit/>
          </a:bodyPr>
          <a:lstStyle/>
          <a:p>
            <a:r>
              <a:rPr lang="en-GB" sz="2400" dirty="0"/>
              <a:t>Activity delivery</a:t>
            </a:r>
          </a:p>
          <a:p>
            <a:r>
              <a:rPr lang="en-GB" sz="2400" dirty="0"/>
              <a:t>Gather feedback from attendees and fellow organisers</a:t>
            </a:r>
          </a:p>
          <a:p>
            <a:r>
              <a:rPr lang="en-GB" sz="2400" dirty="0"/>
              <a:t>Complete your activity report</a:t>
            </a:r>
          </a:p>
          <a:p>
            <a:r>
              <a:rPr lang="en-GB" sz="2400" dirty="0"/>
              <a:t>Submit feedback to the CSC Alumni Team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Resources:</a:t>
            </a:r>
          </a:p>
          <a:p>
            <a:r>
              <a:rPr lang="en-GB" sz="2400" dirty="0"/>
              <a:t>Activity event report template</a:t>
            </a:r>
          </a:p>
          <a:p>
            <a:r>
              <a:rPr lang="en-GB" sz="2400" dirty="0"/>
              <a:t>CSC feedback survey</a:t>
            </a:r>
          </a:p>
          <a:p>
            <a:pPr marL="0" indent="0">
              <a:buNone/>
            </a:pPr>
            <a:r>
              <a:rPr lang="en-GB" sz="2400" dirty="0"/>
              <a:t>cscuk.fcdo.gov.uk/alumni-association-resources/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10916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1D51A-6A04-FE16-FE63-483BC81683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Delivering your activity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FF7BC-FB95-05C4-747E-58647CD5B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Complete due diligence and safeguarding requirements</a:t>
            </a:r>
          </a:p>
          <a:p>
            <a:r>
              <a:rPr lang="en-GB" sz="2400" dirty="0"/>
              <a:t>Share programmes and briefings with attendees and speakers</a:t>
            </a:r>
          </a:p>
          <a:p>
            <a:r>
              <a:rPr lang="en-GB" sz="2400" dirty="0"/>
              <a:t>You should use your association logo to brand your activity and reference the funding support. You cannot use the CSC logo.</a:t>
            </a:r>
          </a:p>
          <a:p>
            <a:r>
              <a:rPr lang="en-GB" sz="2400" dirty="0"/>
              <a:t>Take photographs- always notify attendees</a:t>
            </a:r>
          </a:p>
          <a:p>
            <a:r>
              <a:rPr lang="en-GB" sz="2400" dirty="0"/>
              <a:t>Keep a record of alumni attendees to share with the CSC</a:t>
            </a:r>
          </a:p>
          <a:p>
            <a:r>
              <a:rPr lang="en-GB" sz="2400" dirty="0"/>
              <a:t>Enjoy the opportunity!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66D41BD-B97B-6E49-9192-FA38D665F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99" y="1830604"/>
            <a:ext cx="4824412" cy="319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734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87DD0B-9DFE-AEBC-0F7D-50D59E4D0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You must use the Organiser workplan and budget spreadsheet to outline all financial costs</a:t>
            </a:r>
          </a:p>
          <a:p>
            <a:endParaRPr lang="en-GB" sz="2400" dirty="0"/>
          </a:p>
          <a:p>
            <a:r>
              <a:rPr lang="en-GB" sz="2400" dirty="0"/>
              <a:t>All costs and financial documentation (receipts, invoices, quotes) must be approved by the CSC Alumni Team in advance of any vendor agreements and/or payments.</a:t>
            </a:r>
          </a:p>
          <a:p>
            <a:endParaRPr lang="en-GB" sz="2400" dirty="0"/>
          </a:p>
          <a:p>
            <a:r>
              <a:rPr lang="en-GB" sz="2400" dirty="0"/>
              <a:t>Provide translation if not in English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41C2A-921E-5598-2CDA-7D49EDB89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400" dirty="0"/>
              <a:t>If you are unable to acquire financial documentation in advance, liaise with the CSC on how to use alternative claim forms:</a:t>
            </a:r>
          </a:p>
          <a:p>
            <a:pPr lvl="1"/>
            <a:r>
              <a:rPr lang="en-GB" sz="2000" dirty="0"/>
              <a:t>Financial costs template</a:t>
            </a:r>
          </a:p>
          <a:p>
            <a:pPr lvl="1"/>
            <a:r>
              <a:rPr lang="en-GB" sz="2000" dirty="0"/>
              <a:t>Voucher template</a:t>
            </a:r>
          </a:p>
          <a:p>
            <a:pPr lvl="1"/>
            <a:r>
              <a:rPr lang="en-GB" sz="2000" dirty="0"/>
              <a:t>Speaker invoice template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F71C84-EE22-E82E-2C4D-A5FE567DD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Funding- general information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091B70-54FC-56FA-77AF-BD271810D3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193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E1EFC-DEDF-9B0B-EBF3-6645CA73C6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Deadlines &amp; payment methods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58D7DE-3305-8F92-D7BD-0AF6CCF80E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000" b="1" dirty="0"/>
              <a:t>03 March 2025 deadline</a:t>
            </a:r>
            <a:r>
              <a:rPr lang="en-GB" sz="2000" dirty="0"/>
              <a:t>- submit all financial costs</a:t>
            </a:r>
          </a:p>
          <a:p>
            <a:r>
              <a:rPr lang="en-GB" sz="2000" dirty="0"/>
              <a:t>Payment information not submitted by </a:t>
            </a:r>
            <a:r>
              <a:rPr lang="en-GB" sz="2000" b="1" dirty="0"/>
              <a:t>03 March 2025 will not be reimbursed </a:t>
            </a:r>
            <a:r>
              <a:rPr lang="en-GB" sz="2000" dirty="0"/>
              <a:t>and </a:t>
            </a:r>
            <a:r>
              <a:rPr lang="en-GB" sz="2000" b="1" dirty="0"/>
              <a:t>support will be withdrawn </a:t>
            </a:r>
            <a:r>
              <a:rPr lang="en-GB" sz="2000" dirty="0"/>
              <a:t>from the planned activity.</a:t>
            </a:r>
          </a:p>
          <a:p>
            <a:r>
              <a:rPr lang="en-GB" sz="2000" dirty="0"/>
              <a:t>Payments will be made by </a:t>
            </a:r>
            <a:r>
              <a:rPr lang="en-GB" sz="2000" b="1" dirty="0"/>
              <a:t>international bank transfer </a:t>
            </a:r>
            <a:r>
              <a:rPr lang="en-GB" sz="2000" dirty="0"/>
              <a:t>and can take time to be paid. You should consider this when planning your activity- </a:t>
            </a:r>
            <a:r>
              <a:rPr lang="en-GB" sz="2000" b="1" dirty="0"/>
              <a:t>submit at least 6 weeks in advance</a:t>
            </a:r>
            <a:r>
              <a:rPr lang="en-GB" sz="2000" dirty="0"/>
              <a:t>.</a:t>
            </a:r>
          </a:p>
          <a:p>
            <a:r>
              <a:rPr lang="en-GB" sz="2000" dirty="0"/>
              <a:t>Payments will be made to the alumni association bank account or lead organiser where this is not available.</a:t>
            </a:r>
          </a:p>
          <a:p>
            <a:r>
              <a:rPr lang="en-GB" sz="2000" dirty="0"/>
              <a:t>Some banks </a:t>
            </a:r>
            <a:r>
              <a:rPr lang="en-GB" sz="2000" b="1" dirty="0"/>
              <a:t>may charge for international bank transfers</a:t>
            </a:r>
            <a:r>
              <a:rPr lang="en-GB" sz="2000" dirty="0"/>
              <a:t>- check and add to budget.</a:t>
            </a:r>
          </a:p>
        </p:txBody>
      </p:sp>
      <p:pic>
        <p:nvPicPr>
          <p:cNvPr id="3074" name="Picture 2" descr="Image result for icon calendar">
            <a:extLst>
              <a:ext uri="{FF2B5EF4-FFF2-40B4-BE49-F238E27FC236}">
                <a16:creationId xmlns:a16="http://schemas.microsoft.com/office/drawing/2014/main" id="{74997AD8-41B2-359A-5A9E-1028C69D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56" y="1402081"/>
            <a:ext cx="4335357" cy="306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448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F33C1-EEA1-0F06-4B04-D7DA1AEC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delivery timeline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36CF21F-3CE7-7D75-F592-4490E7C5C4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915311"/>
              </p:ext>
            </p:extLst>
          </p:nvPr>
        </p:nvGraphicFramePr>
        <p:xfrm>
          <a:off x="838200" y="1825625"/>
          <a:ext cx="10515600" cy="35661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3210522016"/>
                    </a:ext>
                  </a:extLst>
                </a:gridCol>
                <a:gridCol w="7696200">
                  <a:extLst>
                    <a:ext uri="{9D8B030D-6E8A-4147-A177-3AD203B41FA5}">
                      <a16:colId xmlns:a16="http://schemas.microsoft.com/office/drawing/2014/main" val="36113254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458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One-to-one call with CSC Alumni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727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31 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70% of activity must be 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71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03 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Payment information deadline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442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31 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All activities 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96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All post-event reports and feedback 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197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Publication of event reports and promotion on CSC website and social media channels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879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929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86E80C-86A2-01CD-54EF-A116B150D1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7481249" cy="5062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cscuk.fcdo.gov.uk/alumni-association-resources/</a:t>
            </a:r>
          </a:p>
          <a:p>
            <a:pPr lvl="1"/>
            <a:r>
              <a:rPr lang="en-GB" sz="2000" dirty="0"/>
              <a:t>Terms and Conditions</a:t>
            </a:r>
          </a:p>
          <a:p>
            <a:pPr lvl="1"/>
            <a:r>
              <a:rPr lang="en-GB" sz="2000" dirty="0"/>
              <a:t>General guidance</a:t>
            </a:r>
          </a:p>
          <a:p>
            <a:pPr lvl="1"/>
            <a:r>
              <a:rPr lang="en-GB" sz="2000" dirty="0"/>
              <a:t>Agreement form</a:t>
            </a:r>
          </a:p>
          <a:p>
            <a:pPr lvl="1"/>
            <a:r>
              <a:rPr lang="en-GB" sz="2000" dirty="0"/>
              <a:t>Organiser workplan and budget template</a:t>
            </a:r>
          </a:p>
          <a:p>
            <a:pPr lvl="1"/>
            <a:r>
              <a:rPr lang="en-GB" sz="2000" dirty="0"/>
              <a:t>Activity Risk Assessment</a:t>
            </a:r>
          </a:p>
          <a:p>
            <a:pPr lvl="1"/>
            <a:r>
              <a:rPr lang="en-GB" sz="2000" dirty="0"/>
              <a:t>Financial documents</a:t>
            </a:r>
          </a:p>
          <a:p>
            <a:pPr lvl="1"/>
            <a:endParaRPr lang="en-GB" sz="2000" dirty="0"/>
          </a:p>
          <a:p>
            <a:pPr marL="0" indent="0">
              <a:buNone/>
            </a:pPr>
            <a:r>
              <a:rPr lang="en-GB" sz="2400" dirty="0"/>
              <a:t>alumni@cscuk.org.uk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697A9-0F7A-BBCE-A2C5-5B4D19DCF6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Support and resources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69075D0-360C-8067-3CF3-9F41306D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20" y="2033687"/>
            <a:ext cx="5269191" cy="329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106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E533D-BFC1-0577-370A-BF2BFEFC9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session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2E70F-8242-CE3C-4FBF-825CD140A9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Learn more about the fund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9E17F4-83CA-9095-63DC-EEDF6F244B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Think about how to approach and deliver your activity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74C3FF-D988-E59D-2938-426F9CAC33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Understand how to assess and mitigate risks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34998CF-AADB-1402-A1C0-CED430074F9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Introduction to the finance process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51E734-256B-A5C1-EBD8-1B7D0457837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Key deadlines &amp; Q&amp;A</a:t>
            </a:r>
          </a:p>
        </p:txBody>
      </p:sp>
    </p:spTree>
    <p:extLst>
      <p:ext uri="{BB962C8B-B14F-4D97-AF65-F5344CB8AC3E}">
        <p14:creationId xmlns:p14="http://schemas.microsoft.com/office/powerpoint/2010/main" val="517305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ACFB6C-29E9-FC08-DB39-C7A21F8DF9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/>
              <a:t>65 Years of Global Impact: Empowering Commonwealth Change Leaders</a:t>
            </a:r>
          </a:p>
          <a:p>
            <a:pPr marL="0" indent="0">
              <a:buNone/>
            </a:pPr>
            <a:r>
              <a:rPr lang="en-GB" sz="2400" dirty="0"/>
              <a:t>​</a:t>
            </a:r>
          </a:p>
          <a:p>
            <a:r>
              <a:rPr lang="en-GB" sz="2400" dirty="0"/>
              <a:t>First fund made available to alumni associations</a:t>
            </a:r>
          </a:p>
          <a:p>
            <a:r>
              <a:rPr lang="en-GB" sz="2400" dirty="0"/>
              <a:t>Developed to ​support alumni associations to celebrate the CSC’s 65th anniversary​</a:t>
            </a:r>
          </a:p>
          <a:p>
            <a:r>
              <a:rPr lang="en-GB" sz="2400" dirty="0"/>
              <a:t>Pilot for future funding opportunities and models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AB93B-5765-D6D7-A713-1670CF6B20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About the Fund</a:t>
            </a:r>
          </a:p>
          <a:p>
            <a:endParaRPr lang="en-GB" dirty="0"/>
          </a:p>
        </p:txBody>
      </p:sp>
      <p:pic>
        <p:nvPicPr>
          <p:cNvPr id="2050" name="Picture 2" descr="Commonwealth Scholarships 65th Anniversary logo">
            <a:extLst>
              <a:ext uri="{FF2B5EF4-FFF2-40B4-BE49-F238E27FC236}">
                <a16:creationId xmlns:a16="http://schemas.microsoft.com/office/drawing/2014/main" id="{2AFC8829-D6E8-FB75-3BAD-15EC798F4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723" y="2234697"/>
            <a:ext cx="42291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493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FDB97-4651-15AD-55DC-B5007D81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 of the fund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7383B-F148-1E54-358A-57B88E392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2441128"/>
          </a:xfrm>
        </p:spPr>
        <p:txBody>
          <a:bodyPr>
            <a:normAutofit/>
          </a:bodyPr>
          <a:lstStyle/>
          <a:p>
            <a:r>
              <a:rPr lang="en-GB" sz="1800" dirty="0"/>
              <a:t>Celebrate the achievements of the CSC and/or Commonwealth Scholars and Alumni in their home country​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AE2401-8029-94CA-D274-465CC46A619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2441128"/>
          </a:xfrm>
        </p:spPr>
        <p:txBody>
          <a:bodyPr>
            <a:normAutofit/>
          </a:bodyPr>
          <a:lstStyle/>
          <a:p>
            <a:r>
              <a:rPr lang="en-GB" sz="1800" dirty="0"/>
              <a:t>Promote the value of CSC in-country networks and relationships to achieving sustainable development​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1EE980-8F78-9F88-F5DC-1313C0D289C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2441127"/>
          </a:xfrm>
        </p:spPr>
        <p:txBody>
          <a:bodyPr>
            <a:normAutofit/>
          </a:bodyPr>
          <a:lstStyle/>
          <a:p>
            <a:r>
              <a:rPr lang="en-GB" dirty="0"/>
              <a:t>Broaden and strengthen the CSC’s advocacy base and raise awareness of Commonwealth Scholarships at a national level​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14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81EA3-93AF-0FAB-329E-5B107F16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activities taking place?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E9AA7-3E18-4C5C-EF84-346222068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0969"/>
          </a:xfrm>
        </p:spPr>
        <p:txBody>
          <a:bodyPr>
            <a:noAutofit/>
          </a:bodyPr>
          <a:lstStyle/>
          <a:p>
            <a:r>
              <a:rPr lang="en-GB" sz="2200" b="1" dirty="0"/>
              <a:t>Bangladesh (BACSAF)</a:t>
            </a:r>
            <a:r>
              <a:rPr lang="en-GB" sz="2200" dirty="0"/>
              <a:t>- Commonwealth Scholars' Summit: Towards a knowledge Hub​</a:t>
            </a:r>
          </a:p>
          <a:p>
            <a:r>
              <a:rPr lang="en-GB" sz="2200" b="1" dirty="0"/>
              <a:t>Canada (CACSF)</a:t>
            </a:r>
            <a:r>
              <a:rPr lang="en-GB" sz="2200" dirty="0"/>
              <a:t>- 65th Anniversary of the CSC networking event​</a:t>
            </a:r>
          </a:p>
          <a:p>
            <a:r>
              <a:rPr lang="en-GB" sz="2200" b="1" dirty="0"/>
              <a:t>Dominica (CDCSAA)</a:t>
            </a:r>
            <a:r>
              <a:rPr lang="en-GB" sz="2200" dirty="0"/>
              <a:t>- Commonwealth Scholarship In Action​</a:t>
            </a:r>
          </a:p>
          <a:p>
            <a:r>
              <a:rPr lang="en-GB" sz="2200" b="1" dirty="0"/>
              <a:t>Ghana (</a:t>
            </a:r>
            <a:r>
              <a:rPr lang="en-GB" sz="2200" b="1" dirty="0" err="1"/>
              <a:t>CoSFAG</a:t>
            </a:r>
            <a:r>
              <a:rPr lang="en-GB" sz="2200" b="1" dirty="0"/>
              <a:t>)</a:t>
            </a:r>
            <a:r>
              <a:rPr lang="en-GB" sz="2200" dirty="0"/>
              <a:t>- Ghana's Human Resource Development: Celebrating the contribution of Commonwealth Scholars and Fellows in Ghana​</a:t>
            </a:r>
          </a:p>
          <a:p>
            <a:r>
              <a:rPr lang="en-GB" sz="2200" b="1" dirty="0"/>
              <a:t>Malaysia (CSCAM)</a:t>
            </a:r>
            <a:r>
              <a:rPr lang="en-GB" sz="2200" dirty="0"/>
              <a:t>-</a:t>
            </a:r>
            <a:r>
              <a:rPr lang="en-GB" sz="2200" b="1" dirty="0"/>
              <a:t> </a:t>
            </a:r>
            <a:r>
              <a:rPr lang="en-GB" sz="2200" dirty="0"/>
              <a:t>Uniting Expertise, Advancing Action: A CSC Alumni Event for Planetary Health​</a:t>
            </a:r>
          </a:p>
          <a:p>
            <a:r>
              <a:rPr lang="en-GB" sz="2200" b="1" dirty="0"/>
              <a:t>Solomon Islands (SICSAA)</a:t>
            </a:r>
            <a:r>
              <a:rPr lang="en-GB" sz="2200" dirty="0"/>
              <a:t>- Expanding Outreach and Enhancing Visibility of Commonwealth Scholarships Nationally​</a:t>
            </a:r>
          </a:p>
          <a:p>
            <a:r>
              <a:rPr lang="en-GB" sz="2200" b="1" dirty="0"/>
              <a:t>Zambia (CAAZ)</a:t>
            </a:r>
            <a:r>
              <a:rPr lang="en-GB" sz="2200" dirty="0"/>
              <a:t>- 2024 Retreat: 65th CSC Anniversary Celebration ​</a:t>
            </a:r>
          </a:p>
        </p:txBody>
      </p:sp>
    </p:spTree>
    <p:extLst>
      <p:ext uri="{BB962C8B-B14F-4D97-AF65-F5344CB8AC3E}">
        <p14:creationId xmlns:p14="http://schemas.microsoft.com/office/powerpoint/2010/main" val="358002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2B75D6-30DA-60A3-B300-C947C98530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Act as the primary contact for the development and delivery of the activity.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Develop and deliver the activity, working with association members and other contacts as required.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Produce a post-activity report and provide feedback on the funding opportunity.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4775F-5D78-CF0A-9789-A0AE696A64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To meet with you following the information session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Schedule check-ins during your activity organisation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Check and approve expenditure and financial documentation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Check and approve activity risk assessments</a:t>
            </a:r>
          </a:p>
          <a:p>
            <a:pPr marL="0" indent="0">
              <a:buNone/>
            </a:pPr>
            <a:r>
              <a:rPr lang="en-GB" sz="2400" dirty="0"/>
              <a:t>Additional assistance:</a:t>
            </a:r>
          </a:p>
          <a:p>
            <a:r>
              <a:rPr lang="en-GB" sz="2400" dirty="0"/>
              <a:t>Sending invitations to alumni</a:t>
            </a:r>
          </a:p>
          <a:p>
            <a:r>
              <a:rPr lang="en-GB" sz="2400" dirty="0"/>
              <a:t>Sourcing alumni speakers</a:t>
            </a:r>
          </a:p>
          <a:p>
            <a:r>
              <a:rPr lang="en-GB" sz="2400" dirty="0"/>
              <a:t>Attendance from a CSC or other representative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1625A-B6C0-9E8F-B9D8-FC7E853934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Roles and responsibilities of organisers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DE012A-6ECD-2819-3649-CD1011CF8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Roles and responsibilities of CSC</a:t>
            </a:r>
          </a:p>
        </p:txBody>
      </p:sp>
    </p:spTree>
    <p:extLst>
      <p:ext uri="{BB962C8B-B14F-4D97-AF65-F5344CB8AC3E}">
        <p14:creationId xmlns:p14="http://schemas.microsoft.com/office/powerpoint/2010/main" val="4075949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F475-7EDC-EAF6-538A-C1621BA9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Organising your activity- Stage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DFC10-41A9-D2A0-FDD6-B0D7D6DD0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82944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Map your activity</a:t>
            </a:r>
          </a:p>
          <a:p>
            <a:r>
              <a:rPr lang="en-GB" sz="2400" dirty="0"/>
              <a:t>Identify activity risks</a:t>
            </a:r>
          </a:p>
          <a:p>
            <a:r>
              <a:rPr lang="en-GB" sz="2400" dirty="0"/>
              <a:t>Identify your attendees and stakeholders</a:t>
            </a:r>
          </a:p>
          <a:p>
            <a:r>
              <a:rPr lang="en-GB" sz="2400" dirty="0"/>
              <a:t>Identify all fundable items and costs</a:t>
            </a:r>
          </a:p>
          <a:p>
            <a:r>
              <a:rPr lang="en-GB" sz="2400" dirty="0"/>
              <a:t>Assign roles and responsibilities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Resources:</a:t>
            </a:r>
          </a:p>
          <a:p>
            <a:r>
              <a:rPr lang="en-GB" sz="2400" dirty="0"/>
              <a:t>Organiser workplan and budget template</a:t>
            </a:r>
          </a:p>
          <a:p>
            <a:r>
              <a:rPr lang="en-GB" sz="2400" dirty="0"/>
              <a:t>Activity risk assessment (Excel and Word versions available)</a:t>
            </a:r>
          </a:p>
          <a:p>
            <a:pPr marL="0" indent="0">
              <a:buNone/>
            </a:pPr>
            <a:r>
              <a:rPr lang="en-GB" sz="2400" dirty="0"/>
              <a:t>cscuk.fcdo.gov.uk/alumni-association-resources/</a:t>
            </a:r>
          </a:p>
        </p:txBody>
      </p:sp>
    </p:spTree>
    <p:extLst>
      <p:ext uri="{BB962C8B-B14F-4D97-AF65-F5344CB8AC3E}">
        <p14:creationId xmlns:p14="http://schemas.microsoft.com/office/powerpoint/2010/main" val="3213411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DAE9E5-46DA-0CF4-8C83-B2AA29E25D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You must submit an activity risk assessment for approval </a:t>
            </a:r>
            <a:r>
              <a:rPr lang="en-GB" sz="2400" b="1" dirty="0"/>
              <a:t>before</a:t>
            </a:r>
            <a:r>
              <a:rPr lang="en-GB" sz="2400" dirty="0"/>
              <a:t> taking your activity forward.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You should build on the information submitted in the application form.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You should also keep a contingency plan prepared in case you are no longer able to deliver your activity as planned.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6C512-0B50-3C4D-8F5C-2FEE074B93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900" b="1" dirty="0"/>
              <a:t>Step 1- </a:t>
            </a:r>
            <a:r>
              <a:rPr lang="en-GB" sz="1900" dirty="0"/>
              <a:t>Identify any risks related to your activity</a:t>
            </a:r>
          </a:p>
          <a:p>
            <a:pPr marL="0" indent="0">
              <a:buNone/>
            </a:pPr>
            <a:r>
              <a:rPr lang="en-GB" sz="1900" b="1" dirty="0"/>
              <a:t>Step 2- </a:t>
            </a:r>
            <a:r>
              <a:rPr lang="en-GB" sz="1900" dirty="0"/>
              <a:t>Analyse your risks by scoring the likelihood of them happening and the level of potential impact on the activity</a:t>
            </a:r>
          </a:p>
          <a:p>
            <a:pPr marL="0" indent="0">
              <a:buNone/>
            </a:pPr>
            <a:r>
              <a:rPr lang="en-GB" sz="1900" b="1" dirty="0"/>
              <a:t>Step 3- </a:t>
            </a:r>
            <a:r>
              <a:rPr lang="en-GB" sz="1900" dirty="0"/>
              <a:t>Assign a target risk score. This should be the level of risk you are willing to undertake.</a:t>
            </a:r>
          </a:p>
          <a:p>
            <a:pPr marL="0" indent="0">
              <a:buNone/>
            </a:pPr>
            <a:r>
              <a:rPr lang="en-GB" sz="1900" b="1" dirty="0"/>
              <a:t>Step 4- </a:t>
            </a:r>
            <a:r>
              <a:rPr lang="en-GB" sz="1900" dirty="0"/>
              <a:t>Outline control measures that will mitigate the risk identified</a:t>
            </a:r>
          </a:p>
          <a:p>
            <a:pPr marL="0" indent="0">
              <a:buNone/>
            </a:pPr>
            <a:r>
              <a:rPr lang="en-GB" sz="1900" b="1" dirty="0"/>
              <a:t>Step 5- </a:t>
            </a:r>
            <a:r>
              <a:rPr lang="en-GB" sz="1900" dirty="0"/>
              <a:t>Rescore the likelihood and potential impact of the risk identified with the controls in place</a:t>
            </a:r>
          </a:p>
          <a:p>
            <a:pPr marL="0" indent="0">
              <a:buNone/>
            </a:pPr>
            <a:r>
              <a:rPr lang="en-GB" sz="1900" b="1" dirty="0"/>
              <a:t>Step 6- </a:t>
            </a:r>
            <a:r>
              <a:rPr lang="en-GB" sz="1900" dirty="0"/>
              <a:t>If your residual risk score is still higher than your target risk score, list additional controls you will need to take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13FC1-E6AD-5298-B004-DF18D26A18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Assessing risk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EAA04E-6FB8-716D-F73E-37D41E98A8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Steps to assess risk</a:t>
            </a:r>
          </a:p>
        </p:txBody>
      </p:sp>
    </p:spTree>
    <p:extLst>
      <p:ext uri="{BB962C8B-B14F-4D97-AF65-F5344CB8AC3E}">
        <p14:creationId xmlns:p14="http://schemas.microsoft.com/office/powerpoint/2010/main" val="3683148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CDCBC-B359-581C-6407-7D1F390BEB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is safeguarding?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F28C6-CB68-BF82-5C87-22F6EF315B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There are many definitions of safeguarding, but in the UK in general terms it means: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>
                <a:solidFill>
                  <a:srgbClr val="002B7F"/>
                </a:solidFill>
              </a:rPr>
              <a:t>‘Protecting peoples' health, wellbeing and human rights, and enabling them to live free from harm, abuse and neglect.’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In your activities, safeguarding should be seen as preventing and responding to harm caused by the abuse of power, position and opportunity.</a:t>
            </a:r>
          </a:p>
          <a:p>
            <a:r>
              <a:rPr lang="en-GB" sz="2000" dirty="0"/>
              <a:t>This includes sexual exploitation, abuse, harassment or bullying by all those involved in the activity development, delivery, and those the activity seeks to support.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53E00-DFB3-C3E3-40F3-2EF11A921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29" b="10695"/>
          <a:stretch/>
        </p:blipFill>
        <p:spPr>
          <a:xfrm>
            <a:off x="6381752" y="2340241"/>
            <a:ext cx="5738474" cy="217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63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5" ma:contentTypeDescription="Create a new document." ma:contentTypeScope="" ma:versionID="ffec5104a194b7089913a920e26205ca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48ad5dfe65b24b2b43a672d1da6654c0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99814B-1E65-47EF-88BB-E797A42B8D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6c6661e9-e19d-4d42-a8c7-e368fcc121b5"/>
    <ds:schemaRef ds:uri="http://schemas.microsoft.com/office/infopath/2007/PartnerControls"/>
    <ds:schemaRef ds:uri="9b7487c0-d7ff-4e0a-9ad4-fa6c1391a7d4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1307</Words>
  <Application>Microsoft Office PowerPoint</Application>
  <PresentationFormat>Widescreen</PresentationFormat>
  <Paragraphs>157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Wingdings</vt:lpstr>
      <vt:lpstr>Office Theme</vt:lpstr>
      <vt:lpstr>PowerPoint Presentation</vt:lpstr>
      <vt:lpstr>Information session overview</vt:lpstr>
      <vt:lpstr>PowerPoint Presentation</vt:lpstr>
      <vt:lpstr>Objectives of the fund</vt:lpstr>
      <vt:lpstr>Where are activities taking place?</vt:lpstr>
      <vt:lpstr>PowerPoint Presentation</vt:lpstr>
      <vt:lpstr>Organising your activity- Stage 1</vt:lpstr>
      <vt:lpstr>PowerPoint Presentation</vt:lpstr>
      <vt:lpstr>PowerPoint Presentation</vt:lpstr>
      <vt:lpstr>PowerPoint Presentation</vt:lpstr>
      <vt:lpstr>Organising your activity- Stage 2</vt:lpstr>
      <vt:lpstr>Organising your activity- Stage 3</vt:lpstr>
      <vt:lpstr>PowerPoint Presentation</vt:lpstr>
      <vt:lpstr>PowerPoint Presentation</vt:lpstr>
      <vt:lpstr>PowerPoint Presentation</vt:lpstr>
      <vt:lpstr>Activity delivery timeline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</cp:revision>
  <dcterms:created xsi:type="dcterms:W3CDTF">2023-12-11T12:08:01Z</dcterms:created>
  <dcterms:modified xsi:type="dcterms:W3CDTF">2024-08-05T12:01:03Z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