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1"/>
  </p:notesMasterIdLst>
  <p:handoutMasterIdLst>
    <p:handoutMasterId r:id="rId42"/>
  </p:handoutMasterIdLst>
  <p:sldIdLst>
    <p:sldId id="256" r:id="rId5"/>
    <p:sldId id="260" r:id="rId6"/>
    <p:sldId id="262" r:id="rId7"/>
    <p:sldId id="259" r:id="rId8"/>
    <p:sldId id="261" r:id="rId9"/>
    <p:sldId id="257" r:id="rId10"/>
    <p:sldId id="272" r:id="rId11"/>
    <p:sldId id="264" r:id="rId12"/>
    <p:sldId id="263" r:id="rId13"/>
    <p:sldId id="267" r:id="rId14"/>
    <p:sldId id="268" r:id="rId15"/>
    <p:sldId id="269" r:id="rId16"/>
    <p:sldId id="270" r:id="rId17"/>
    <p:sldId id="294" r:id="rId18"/>
    <p:sldId id="271" r:id="rId19"/>
    <p:sldId id="291" r:id="rId20"/>
    <p:sldId id="273" r:id="rId21"/>
    <p:sldId id="302" r:id="rId22"/>
    <p:sldId id="301" r:id="rId23"/>
    <p:sldId id="298" r:id="rId24"/>
    <p:sldId id="274" r:id="rId25"/>
    <p:sldId id="275" r:id="rId26"/>
    <p:sldId id="276" r:id="rId27"/>
    <p:sldId id="278" r:id="rId28"/>
    <p:sldId id="287" r:id="rId29"/>
    <p:sldId id="281" r:id="rId30"/>
    <p:sldId id="282" r:id="rId31"/>
    <p:sldId id="286" r:id="rId32"/>
    <p:sldId id="283" r:id="rId33"/>
    <p:sldId id="292" r:id="rId34"/>
    <p:sldId id="279" r:id="rId35"/>
    <p:sldId id="280" r:id="rId36"/>
    <p:sldId id="288" r:id="rId37"/>
    <p:sldId id="289" r:id="rId38"/>
    <p:sldId id="290" r:id="rId39"/>
    <p:sldId id="293" r:id="rId40"/>
  </p:sldIdLst>
  <p:sldSz cx="12192000" cy="6858000"/>
  <p:notesSz cx="6735763" cy="98663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B7F"/>
    <a:srgbClr val="3944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1B10C4C-CBB4-4FDC-A138-243AFB2EBDD3}" v="1" dt="2025-02-18T08:13:42.429"/>
    <p1510:client id="{B7EA9504-863B-4CC7-B6FB-D22A2CCD77B8}" v="4" dt="2025-02-17T15:33:36.361"/>
    <p1510:client id="{CE8B064F-32CB-4D0B-9EDD-008E496EF469}" v="2" dt="2025-02-17T17:25:49.9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3" d="100"/>
          <a:sy n="43" d="100"/>
        </p:scale>
        <p:origin x="54" y="6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handoutMaster" Target="handoutMasters/handoutMaster1.xml"/><Relationship Id="rId47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rsty Scott" userId="cc2beaab-40fa-4bfc-905f-8f893a07151a" providerId="ADAL" clId="{71B10C4C-CBB4-4FDC-A138-243AFB2EBDD3}"/>
    <pc:docChg chg="modNotesMaster modHandout modShowInfo">
      <pc:chgData name="Kirsty Scott" userId="cc2beaab-40fa-4bfc-905f-8f893a07151a" providerId="ADAL" clId="{71B10C4C-CBB4-4FDC-A138-243AFB2EBDD3}" dt="2025-02-18T09:31:50.219" v="1" actId="2744"/>
      <pc:docMkLst>
        <pc:docMk/>
      </pc:docMkLst>
    </pc:docChg>
  </pc:docChgLst>
  <pc:docChgLst>
    <pc:chgData name="Kirsty Scott" userId="cc2beaab-40fa-4bfc-905f-8f893a07151a" providerId="ADAL" clId="{C9D9CCE0-63CE-4594-A396-57C87D1CDE07}"/>
    <pc:docChg chg="undo redo custSel addSld delSld modSld sldOrd">
      <pc:chgData name="Kirsty Scott" userId="cc2beaab-40fa-4bfc-905f-8f893a07151a" providerId="ADAL" clId="{C9D9CCE0-63CE-4594-A396-57C87D1CDE07}" dt="2025-01-10T11:50:05.751" v="18205"/>
      <pc:docMkLst>
        <pc:docMk/>
      </pc:docMkLst>
      <pc:sldChg chg="addSp modSp mod">
        <pc:chgData name="Kirsty Scott" userId="cc2beaab-40fa-4bfc-905f-8f893a07151a" providerId="ADAL" clId="{C9D9CCE0-63CE-4594-A396-57C87D1CDE07}" dt="2025-01-07T09:28:29.366" v="189" actId="1076"/>
        <pc:sldMkLst>
          <pc:docMk/>
          <pc:sldMk cId="2583445044" sldId="256"/>
        </pc:sldMkLst>
        <pc:spChg chg="add mod">
          <ac:chgData name="Kirsty Scott" userId="cc2beaab-40fa-4bfc-905f-8f893a07151a" providerId="ADAL" clId="{C9D9CCE0-63CE-4594-A396-57C87D1CDE07}" dt="2025-01-07T09:28:29.366" v="189" actId="1076"/>
          <ac:spMkLst>
            <pc:docMk/>
            <pc:sldMk cId="2583445044" sldId="256"/>
            <ac:spMk id="2" creationId="{02BDE900-4F15-3BA5-7B28-3919788406B8}"/>
          </ac:spMkLst>
        </pc:spChg>
      </pc:sldChg>
      <pc:sldChg chg="modSp new mod ord">
        <pc:chgData name="Kirsty Scott" userId="cc2beaab-40fa-4bfc-905f-8f893a07151a" providerId="ADAL" clId="{C9D9CCE0-63CE-4594-A396-57C87D1CDE07}" dt="2025-01-08T08:30:41.554" v="13251" actId="20577"/>
        <pc:sldMkLst>
          <pc:docMk/>
          <pc:sldMk cId="3748778222" sldId="257"/>
        </pc:sldMkLst>
        <pc:spChg chg="mod">
          <ac:chgData name="Kirsty Scott" userId="cc2beaab-40fa-4bfc-905f-8f893a07151a" providerId="ADAL" clId="{C9D9CCE0-63CE-4594-A396-57C87D1CDE07}" dt="2025-01-07T09:25:39.969" v="121" actId="20577"/>
          <ac:spMkLst>
            <pc:docMk/>
            <pc:sldMk cId="3748778222" sldId="257"/>
            <ac:spMk id="2" creationId="{5D131078-EE1E-384B-F90E-18264180CB9D}"/>
          </ac:spMkLst>
        </pc:spChg>
        <pc:spChg chg="mod">
          <ac:chgData name="Kirsty Scott" userId="cc2beaab-40fa-4bfc-905f-8f893a07151a" providerId="ADAL" clId="{C9D9CCE0-63CE-4594-A396-57C87D1CDE07}" dt="2025-01-07T11:32:23.620" v="6146" actId="20577"/>
          <ac:spMkLst>
            <pc:docMk/>
            <pc:sldMk cId="3748778222" sldId="257"/>
            <ac:spMk id="4" creationId="{8B4FABAE-0C9E-35E6-44C1-54C36A88706E}"/>
          </ac:spMkLst>
        </pc:spChg>
        <pc:spChg chg="mod">
          <ac:chgData name="Kirsty Scott" userId="cc2beaab-40fa-4bfc-905f-8f893a07151a" providerId="ADAL" clId="{C9D9CCE0-63CE-4594-A396-57C87D1CDE07}" dt="2025-01-07T11:32:34.207" v="6177" actId="20577"/>
          <ac:spMkLst>
            <pc:docMk/>
            <pc:sldMk cId="3748778222" sldId="257"/>
            <ac:spMk id="6" creationId="{7DFBAB8C-C21A-7E2D-75DA-602985686AD2}"/>
          </ac:spMkLst>
        </pc:spChg>
        <pc:spChg chg="mod">
          <ac:chgData name="Kirsty Scott" userId="cc2beaab-40fa-4bfc-905f-8f893a07151a" providerId="ADAL" clId="{C9D9CCE0-63CE-4594-A396-57C87D1CDE07}" dt="2025-01-07T13:23:48.022" v="9416" actId="20577"/>
          <ac:spMkLst>
            <pc:docMk/>
            <pc:sldMk cId="3748778222" sldId="257"/>
            <ac:spMk id="8" creationId="{5E95F283-5966-D8B9-61A5-778B9B5E17ED}"/>
          </ac:spMkLst>
        </pc:spChg>
        <pc:spChg chg="mod">
          <ac:chgData name="Kirsty Scott" userId="cc2beaab-40fa-4bfc-905f-8f893a07151a" providerId="ADAL" clId="{C9D9CCE0-63CE-4594-A396-57C87D1CDE07}" dt="2025-01-08T08:30:41.554" v="13251" actId="20577"/>
          <ac:spMkLst>
            <pc:docMk/>
            <pc:sldMk cId="3748778222" sldId="257"/>
            <ac:spMk id="10" creationId="{7A1EC4FC-7307-5F2B-3B19-9ABCFAD4840C}"/>
          </ac:spMkLst>
        </pc:spChg>
        <pc:spChg chg="mod">
          <ac:chgData name="Kirsty Scott" userId="cc2beaab-40fa-4bfc-905f-8f893a07151a" providerId="ADAL" clId="{C9D9CCE0-63CE-4594-A396-57C87D1CDE07}" dt="2025-01-08T08:30:27.035" v="13213"/>
          <ac:spMkLst>
            <pc:docMk/>
            <pc:sldMk cId="3748778222" sldId="257"/>
            <ac:spMk id="12" creationId="{FC49AB63-FA7A-8851-84E8-8182FEF18139}"/>
          </ac:spMkLst>
        </pc:spChg>
      </pc:sldChg>
      <pc:sldChg chg="new del">
        <pc:chgData name="Kirsty Scott" userId="cc2beaab-40fa-4bfc-905f-8f893a07151a" providerId="ADAL" clId="{C9D9CCE0-63CE-4594-A396-57C87D1CDE07}" dt="2025-01-07T09:23:38.948" v="3" actId="2696"/>
        <pc:sldMkLst>
          <pc:docMk/>
          <pc:sldMk cId="3053681737" sldId="258"/>
        </pc:sldMkLst>
      </pc:sldChg>
      <pc:sldChg chg="delSp modSp new mod ord">
        <pc:chgData name="Kirsty Scott" userId="cc2beaab-40fa-4bfc-905f-8f893a07151a" providerId="ADAL" clId="{C9D9CCE0-63CE-4594-A396-57C87D1CDE07}" dt="2025-01-07T09:39:27.590" v="1893" actId="20577"/>
        <pc:sldMkLst>
          <pc:docMk/>
          <pc:sldMk cId="1347509716" sldId="259"/>
        </pc:sldMkLst>
        <pc:spChg chg="mod">
          <ac:chgData name="Kirsty Scott" userId="cc2beaab-40fa-4bfc-905f-8f893a07151a" providerId="ADAL" clId="{C9D9CCE0-63CE-4594-A396-57C87D1CDE07}" dt="2025-01-07T09:39:11.584" v="1854" actId="20577"/>
          <ac:spMkLst>
            <pc:docMk/>
            <pc:sldMk cId="1347509716" sldId="259"/>
            <ac:spMk id="2" creationId="{05CCAD84-0573-37EB-1A6F-AAA56E9AFB4C}"/>
          </ac:spMkLst>
        </pc:spChg>
        <pc:spChg chg="mod">
          <ac:chgData name="Kirsty Scott" userId="cc2beaab-40fa-4bfc-905f-8f893a07151a" providerId="ADAL" clId="{C9D9CCE0-63CE-4594-A396-57C87D1CDE07}" dt="2025-01-07T09:39:27.590" v="1893" actId="20577"/>
          <ac:spMkLst>
            <pc:docMk/>
            <pc:sldMk cId="1347509716" sldId="259"/>
            <ac:spMk id="4" creationId="{EE4DC1CA-E569-B63C-5157-BE80EA7824A7}"/>
          </ac:spMkLst>
        </pc:spChg>
      </pc:sldChg>
      <pc:sldChg chg="modSp new mod ord">
        <pc:chgData name="Kirsty Scott" userId="cc2beaab-40fa-4bfc-905f-8f893a07151a" providerId="ADAL" clId="{C9D9CCE0-63CE-4594-A396-57C87D1CDE07}" dt="2025-01-07T09:36:44.605" v="1212" actId="27636"/>
        <pc:sldMkLst>
          <pc:docMk/>
          <pc:sldMk cId="4142643652" sldId="260"/>
        </pc:sldMkLst>
        <pc:spChg chg="mod">
          <ac:chgData name="Kirsty Scott" userId="cc2beaab-40fa-4bfc-905f-8f893a07151a" providerId="ADAL" clId="{C9D9CCE0-63CE-4594-A396-57C87D1CDE07}" dt="2025-01-07T09:24:23.491" v="65" actId="20577"/>
          <ac:spMkLst>
            <pc:docMk/>
            <pc:sldMk cId="4142643652" sldId="260"/>
            <ac:spMk id="2" creationId="{36583F0A-26F7-0C1A-6859-03B4F6813445}"/>
          </ac:spMkLst>
        </pc:spChg>
        <pc:spChg chg="mod">
          <ac:chgData name="Kirsty Scott" userId="cc2beaab-40fa-4bfc-905f-8f893a07151a" providerId="ADAL" clId="{C9D9CCE0-63CE-4594-A396-57C87D1CDE07}" dt="2025-01-07T09:34:03.985" v="675" actId="14100"/>
          <ac:spMkLst>
            <pc:docMk/>
            <pc:sldMk cId="4142643652" sldId="260"/>
            <ac:spMk id="3" creationId="{B338AA4F-E27F-E877-CB8F-6E3E380F3D0D}"/>
          </ac:spMkLst>
        </pc:spChg>
        <pc:spChg chg="mod">
          <ac:chgData name="Kirsty Scott" userId="cc2beaab-40fa-4bfc-905f-8f893a07151a" providerId="ADAL" clId="{C9D9CCE0-63CE-4594-A396-57C87D1CDE07}" dt="2025-01-07T09:33:56.221" v="671" actId="1076"/>
          <ac:spMkLst>
            <pc:docMk/>
            <pc:sldMk cId="4142643652" sldId="260"/>
            <ac:spMk id="4" creationId="{FFFB62A8-F8FD-7748-EAF8-5A5493618B0A}"/>
          </ac:spMkLst>
        </pc:spChg>
        <pc:spChg chg="mod">
          <ac:chgData name="Kirsty Scott" userId="cc2beaab-40fa-4bfc-905f-8f893a07151a" providerId="ADAL" clId="{C9D9CCE0-63CE-4594-A396-57C87D1CDE07}" dt="2025-01-07T09:34:01.439" v="674" actId="27636"/>
          <ac:spMkLst>
            <pc:docMk/>
            <pc:sldMk cId="4142643652" sldId="260"/>
            <ac:spMk id="5" creationId="{6EB1507C-62B1-CD9E-E3C9-054DFB46610E}"/>
          </ac:spMkLst>
        </pc:spChg>
        <pc:spChg chg="mod">
          <ac:chgData name="Kirsty Scott" userId="cc2beaab-40fa-4bfc-905f-8f893a07151a" providerId="ADAL" clId="{C9D9CCE0-63CE-4594-A396-57C87D1CDE07}" dt="2025-01-07T09:36:44.605" v="1212" actId="27636"/>
          <ac:spMkLst>
            <pc:docMk/>
            <pc:sldMk cId="4142643652" sldId="260"/>
            <ac:spMk id="6" creationId="{A3749957-F1F4-937A-B8BA-229B548A9C30}"/>
          </ac:spMkLst>
        </pc:spChg>
        <pc:spChg chg="mod">
          <ac:chgData name="Kirsty Scott" userId="cc2beaab-40fa-4bfc-905f-8f893a07151a" providerId="ADAL" clId="{C9D9CCE0-63CE-4594-A396-57C87D1CDE07}" dt="2025-01-07T09:34:40.016" v="737" actId="113"/>
          <ac:spMkLst>
            <pc:docMk/>
            <pc:sldMk cId="4142643652" sldId="260"/>
            <ac:spMk id="7" creationId="{5386793E-91BB-4EF8-79D5-B2219B6DFC5C}"/>
          </ac:spMkLst>
        </pc:spChg>
        <pc:spChg chg="mod">
          <ac:chgData name="Kirsty Scott" userId="cc2beaab-40fa-4bfc-905f-8f893a07151a" providerId="ADAL" clId="{C9D9CCE0-63CE-4594-A396-57C87D1CDE07}" dt="2025-01-07T09:36:17.781" v="1096" actId="27636"/>
          <ac:spMkLst>
            <pc:docMk/>
            <pc:sldMk cId="4142643652" sldId="260"/>
            <ac:spMk id="8" creationId="{744DD75A-0EA2-5BCF-9F2B-2F0345133D82}"/>
          </ac:spMkLst>
        </pc:spChg>
      </pc:sldChg>
      <pc:sldChg chg="modSp new mod">
        <pc:chgData name="Kirsty Scott" userId="cc2beaab-40fa-4bfc-905f-8f893a07151a" providerId="ADAL" clId="{C9D9CCE0-63CE-4594-A396-57C87D1CDE07}" dt="2025-01-07T09:46:25.250" v="3143" actId="20577"/>
        <pc:sldMkLst>
          <pc:docMk/>
          <pc:sldMk cId="3397938382" sldId="261"/>
        </pc:sldMkLst>
        <pc:spChg chg="mod">
          <ac:chgData name="Kirsty Scott" userId="cc2beaab-40fa-4bfc-905f-8f893a07151a" providerId="ADAL" clId="{C9D9CCE0-63CE-4594-A396-57C87D1CDE07}" dt="2025-01-07T09:25:24.350" v="103" actId="20577"/>
          <ac:spMkLst>
            <pc:docMk/>
            <pc:sldMk cId="3397938382" sldId="261"/>
            <ac:spMk id="3" creationId="{9C6A77D0-58D0-7F22-3F7B-23D987CE0244}"/>
          </ac:spMkLst>
        </pc:spChg>
        <pc:spChg chg="mod">
          <ac:chgData name="Kirsty Scott" userId="cc2beaab-40fa-4bfc-905f-8f893a07151a" providerId="ADAL" clId="{C9D9CCE0-63CE-4594-A396-57C87D1CDE07}" dt="2025-01-07T09:46:25.250" v="3143" actId="20577"/>
          <ac:spMkLst>
            <pc:docMk/>
            <pc:sldMk cId="3397938382" sldId="261"/>
            <ac:spMk id="4" creationId="{EE418738-3B58-6015-FC06-B0F156E08BC4}"/>
          </ac:spMkLst>
        </pc:spChg>
      </pc:sldChg>
      <pc:sldChg chg="modSp new mod ord">
        <pc:chgData name="Kirsty Scott" userId="cc2beaab-40fa-4bfc-905f-8f893a07151a" providerId="ADAL" clId="{C9D9CCE0-63CE-4594-A396-57C87D1CDE07}" dt="2025-01-10T10:54:49.516" v="17339" actId="20577"/>
        <pc:sldMkLst>
          <pc:docMk/>
          <pc:sldMk cId="903220129" sldId="262"/>
        </pc:sldMkLst>
        <pc:spChg chg="mod">
          <ac:chgData name="Kirsty Scott" userId="cc2beaab-40fa-4bfc-905f-8f893a07151a" providerId="ADAL" clId="{C9D9CCE0-63CE-4594-A396-57C87D1CDE07}" dt="2025-01-07T09:40:13.243" v="1922" actId="20577"/>
          <ac:spMkLst>
            <pc:docMk/>
            <pc:sldMk cId="903220129" sldId="262"/>
            <ac:spMk id="2" creationId="{49B9A70B-B378-31ED-1BB8-61581C8B9B95}"/>
          </ac:spMkLst>
        </pc:spChg>
        <pc:spChg chg="mod">
          <ac:chgData name="Kirsty Scott" userId="cc2beaab-40fa-4bfc-905f-8f893a07151a" providerId="ADAL" clId="{C9D9CCE0-63CE-4594-A396-57C87D1CDE07}" dt="2025-01-07T09:44:22.200" v="2906" actId="113"/>
          <ac:spMkLst>
            <pc:docMk/>
            <pc:sldMk cId="903220129" sldId="262"/>
            <ac:spMk id="3" creationId="{C47AC0F4-44A4-211B-B4F6-CE7B063E7648}"/>
          </ac:spMkLst>
        </pc:spChg>
        <pc:spChg chg="mod">
          <ac:chgData name="Kirsty Scott" userId="cc2beaab-40fa-4bfc-905f-8f893a07151a" providerId="ADAL" clId="{C9D9CCE0-63CE-4594-A396-57C87D1CDE07}" dt="2025-01-07T09:44:46.740" v="3010" actId="20577"/>
          <ac:spMkLst>
            <pc:docMk/>
            <pc:sldMk cId="903220129" sldId="262"/>
            <ac:spMk id="4" creationId="{E53D3B23-72FE-D91B-6F2C-197F37B78BF2}"/>
          </ac:spMkLst>
        </pc:spChg>
        <pc:spChg chg="mod">
          <ac:chgData name="Kirsty Scott" userId="cc2beaab-40fa-4bfc-905f-8f893a07151a" providerId="ADAL" clId="{C9D9CCE0-63CE-4594-A396-57C87D1CDE07}" dt="2025-01-07T09:44:24.458" v="2907" actId="113"/>
          <ac:spMkLst>
            <pc:docMk/>
            <pc:sldMk cId="903220129" sldId="262"/>
            <ac:spMk id="5" creationId="{0E9C9A01-0207-A862-0D5D-190F75AFD39B}"/>
          </ac:spMkLst>
        </pc:spChg>
        <pc:spChg chg="mod">
          <ac:chgData name="Kirsty Scott" userId="cc2beaab-40fa-4bfc-905f-8f893a07151a" providerId="ADAL" clId="{C9D9CCE0-63CE-4594-A396-57C87D1CDE07}" dt="2025-01-10T10:54:49.516" v="17339" actId="20577"/>
          <ac:spMkLst>
            <pc:docMk/>
            <pc:sldMk cId="903220129" sldId="262"/>
            <ac:spMk id="6" creationId="{15BF32E7-5863-929F-1342-599406F39B17}"/>
          </ac:spMkLst>
        </pc:spChg>
        <pc:spChg chg="mod">
          <ac:chgData name="Kirsty Scott" userId="cc2beaab-40fa-4bfc-905f-8f893a07151a" providerId="ADAL" clId="{C9D9CCE0-63CE-4594-A396-57C87D1CDE07}" dt="2025-01-07T09:44:26.960" v="2908" actId="113"/>
          <ac:spMkLst>
            <pc:docMk/>
            <pc:sldMk cId="903220129" sldId="262"/>
            <ac:spMk id="7" creationId="{351F865F-52A2-B6CF-13CA-C83BE0822448}"/>
          </ac:spMkLst>
        </pc:spChg>
        <pc:spChg chg="mod">
          <ac:chgData name="Kirsty Scott" userId="cc2beaab-40fa-4bfc-905f-8f893a07151a" providerId="ADAL" clId="{C9D9CCE0-63CE-4594-A396-57C87D1CDE07}" dt="2025-01-07T09:45:59.747" v="3107" actId="20577"/>
          <ac:spMkLst>
            <pc:docMk/>
            <pc:sldMk cId="903220129" sldId="262"/>
            <ac:spMk id="8" creationId="{BC2B1649-C3D6-939B-BBF8-214787FEE3BC}"/>
          </ac:spMkLst>
        </pc:spChg>
      </pc:sldChg>
      <pc:sldChg chg="modSp new mod">
        <pc:chgData name="Kirsty Scott" userId="cc2beaab-40fa-4bfc-905f-8f893a07151a" providerId="ADAL" clId="{C9D9CCE0-63CE-4594-A396-57C87D1CDE07}" dt="2025-01-07T10:16:03.780" v="4001" actId="20577"/>
        <pc:sldMkLst>
          <pc:docMk/>
          <pc:sldMk cId="4122145705" sldId="263"/>
        </pc:sldMkLst>
        <pc:spChg chg="mod">
          <ac:chgData name="Kirsty Scott" userId="cc2beaab-40fa-4bfc-905f-8f893a07151a" providerId="ADAL" clId="{C9D9CCE0-63CE-4594-A396-57C87D1CDE07}" dt="2025-01-07T10:15:35.627" v="3968" actId="20577"/>
          <ac:spMkLst>
            <pc:docMk/>
            <pc:sldMk cId="4122145705" sldId="263"/>
            <ac:spMk id="2" creationId="{1C0070AB-451B-29A6-86D4-D0E8823185B3}"/>
          </ac:spMkLst>
        </pc:spChg>
        <pc:spChg chg="mod">
          <ac:chgData name="Kirsty Scott" userId="cc2beaab-40fa-4bfc-905f-8f893a07151a" providerId="ADAL" clId="{C9D9CCE0-63CE-4594-A396-57C87D1CDE07}" dt="2025-01-07T10:16:03.780" v="4001" actId="20577"/>
          <ac:spMkLst>
            <pc:docMk/>
            <pc:sldMk cId="4122145705" sldId="263"/>
            <ac:spMk id="3" creationId="{3CE0F156-1941-2F0B-4ABA-37E169092392}"/>
          </ac:spMkLst>
        </pc:spChg>
        <pc:spChg chg="mod">
          <ac:chgData name="Kirsty Scott" userId="cc2beaab-40fa-4bfc-905f-8f893a07151a" providerId="ADAL" clId="{C9D9CCE0-63CE-4594-A396-57C87D1CDE07}" dt="2025-01-07T10:02:32.793" v="3270" actId="20577"/>
          <ac:spMkLst>
            <pc:docMk/>
            <pc:sldMk cId="4122145705" sldId="263"/>
            <ac:spMk id="4" creationId="{56E78F1B-9002-2504-D2F3-C7EE242123A2}"/>
          </ac:spMkLst>
        </pc:spChg>
        <pc:spChg chg="mod">
          <ac:chgData name="Kirsty Scott" userId="cc2beaab-40fa-4bfc-905f-8f893a07151a" providerId="ADAL" clId="{C9D9CCE0-63CE-4594-A396-57C87D1CDE07}" dt="2025-01-07T10:02:40.046" v="3288" actId="20577"/>
          <ac:spMkLst>
            <pc:docMk/>
            <pc:sldMk cId="4122145705" sldId="263"/>
            <ac:spMk id="5" creationId="{56072A12-015A-0E88-7974-9051EBFB00D6}"/>
          </ac:spMkLst>
        </pc:spChg>
      </pc:sldChg>
      <pc:sldChg chg="modSp new mod">
        <pc:chgData name="Kirsty Scott" userId="cc2beaab-40fa-4bfc-905f-8f893a07151a" providerId="ADAL" clId="{C9D9CCE0-63CE-4594-A396-57C87D1CDE07}" dt="2025-01-07T10:35:32.214" v="4646" actId="20577"/>
        <pc:sldMkLst>
          <pc:docMk/>
          <pc:sldMk cId="124713776" sldId="264"/>
        </pc:sldMkLst>
        <pc:spChg chg="mod">
          <ac:chgData name="Kirsty Scott" userId="cc2beaab-40fa-4bfc-905f-8f893a07151a" providerId="ADAL" clId="{C9D9CCE0-63CE-4594-A396-57C87D1CDE07}" dt="2025-01-07T10:35:32.214" v="4646" actId="20577"/>
          <ac:spMkLst>
            <pc:docMk/>
            <pc:sldMk cId="124713776" sldId="264"/>
            <ac:spMk id="2" creationId="{8F00CA17-0AC8-1CD9-EA8D-A808FD2197C1}"/>
          </ac:spMkLst>
        </pc:spChg>
      </pc:sldChg>
      <pc:sldChg chg="modSp new add del mod">
        <pc:chgData name="Kirsty Scott" userId="cc2beaab-40fa-4bfc-905f-8f893a07151a" providerId="ADAL" clId="{C9D9CCE0-63CE-4594-A396-57C87D1CDE07}" dt="2025-01-07T10:18:32.901" v="4074" actId="2696"/>
        <pc:sldMkLst>
          <pc:docMk/>
          <pc:sldMk cId="4002388298" sldId="265"/>
        </pc:sldMkLst>
      </pc:sldChg>
      <pc:sldChg chg="delSp modSp new del mod">
        <pc:chgData name="Kirsty Scott" userId="cc2beaab-40fa-4bfc-905f-8f893a07151a" providerId="ADAL" clId="{C9D9CCE0-63CE-4594-A396-57C87D1CDE07}" dt="2025-01-07T10:18:45.206" v="4076" actId="2696"/>
        <pc:sldMkLst>
          <pc:docMk/>
          <pc:sldMk cId="1098498996" sldId="266"/>
        </pc:sldMkLst>
      </pc:sldChg>
      <pc:sldChg chg="modSp new mod">
        <pc:chgData name="Kirsty Scott" userId="cc2beaab-40fa-4bfc-905f-8f893a07151a" providerId="ADAL" clId="{C9D9CCE0-63CE-4594-A396-57C87D1CDE07}" dt="2025-01-07T10:30:14.606" v="4336" actId="20577"/>
        <pc:sldMkLst>
          <pc:docMk/>
          <pc:sldMk cId="1317026870" sldId="267"/>
        </pc:sldMkLst>
        <pc:spChg chg="mod">
          <ac:chgData name="Kirsty Scott" userId="cc2beaab-40fa-4bfc-905f-8f893a07151a" providerId="ADAL" clId="{C9D9CCE0-63CE-4594-A396-57C87D1CDE07}" dt="2025-01-07T10:30:14.606" v="4336" actId="20577"/>
          <ac:spMkLst>
            <pc:docMk/>
            <pc:sldMk cId="1317026870" sldId="267"/>
            <ac:spMk id="2" creationId="{6C7D9824-49F6-D875-0AC4-1C395D40B425}"/>
          </ac:spMkLst>
        </pc:spChg>
        <pc:spChg chg="mod">
          <ac:chgData name="Kirsty Scott" userId="cc2beaab-40fa-4bfc-905f-8f893a07151a" providerId="ADAL" clId="{C9D9CCE0-63CE-4594-A396-57C87D1CDE07}" dt="2025-01-07T10:18:51.254" v="4108" actId="20577"/>
          <ac:spMkLst>
            <pc:docMk/>
            <pc:sldMk cId="1317026870" sldId="267"/>
            <ac:spMk id="4" creationId="{1F9131A3-3923-A16A-8105-3DA48F09B75C}"/>
          </ac:spMkLst>
        </pc:spChg>
      </pc:sldChg>
      <pc:sldChg chg="modSp new mod">
        <pc:chgData name="Kirsty Scott" userId="cc2beaab-40fa-4bfc-905f-8f893a07151a" providerId="ADAL" clId="{C9D9CCE0-63CE-4594-A396-57C87D1CDE07}" dt="2025-01-07T10:34:56.083" v="4640" actId="20577"/>
        <pc:sldMkLst>
          <pc:docMk/>
          <pc:sldMk cId="1847126658" sldId="268"/>
        </pc:sldMkLst>
        <pc:spChg chg="mod">
          <ac:chgData name="Kirsty Scott" userId="cc2beaab-40fa-4bfc-905f-8f893a07151a" providerId="ADAL" clId="{C9D9CCE0-63CE-4594-A396-57C87D1CDE07}" dt="2025-01-07T10:34:56.083" v="4640" actId="20577"/>
          <ac:spMkLst>
            <pc:docMk/>
            <pc:sldMk cId="1847126658" sldId="268"/>
            <ac:spMk id="2" creationId="{87917EBB-5997-5051-A14E-0EE790389D47}"/>
          </ac:spMkLst>
        </pc:spChg>
        <pc:spChg chg="mod">
          <ac:chgData name="Kirsty Scott" userId="cc2beaab-40fa-4bfc-905f-8f893a07151a" providerId="ADAL" clId="{C9D9CCE0-63CE-4594-A396-57C87D1CDE07}" dt="2025-01-07T10:32:25.317" v="4375" actId="20577"/>
          <ac:spMkLst>
            <pc:docMk/>
            <pc:sldMk cId="1847126658" sldId="268"/>
            <ac:spMk id="4" creationId="{42309F2C-D877-1CA3-352E-15DC01CBB706}"/>
          </ac:spMkLst>
        </pc:spChg>
      </pc:sldChg>
      <pc:sldChg chg="modSp new mod">
        <pc:chgData name="Kirsty Scott" userId="cc2beaab-40fa-4bfc-905f-8f893a07151a" providerId="ADAL" clId="{C9D9CCE0-63CE-4594-A396-57C87D1CDE07}" dt="2025-01-07T10:35:42.438" v="4687" actId="20577"/>
        <pc:sldMkLst>
          <pc:docMk/>
          <pc:sldMk cId="13080823" sldId="269"/>
        </pc:sldMkLst>
        <pc:spChg chg="mod">
          <ac:chgData name="Kirsty Scott" userId="cc2beaab-40fa-4bfc-905f-8f893a07151a" providerId="ADAL" clId="{C9D9CCE0-63CE-4594-A396-57C87D1CDE07}" dt="2025-01-07T10:35:42.438" v="4687" actId="20577"/>
          <ac:spMkLst>
            <pc:docMk/>
            <pc:sldMk cId="13080823" sldId="269"/>
            <ac:spMk id="2" creationId="{1B248C9E-F798-1C9C-170F-6D3E873DD71D}"/>
          </ac:spMkLst>
        </pc:spChg>
      </pc:sldChg>
      <pc:sldChg chg="addSp modSp new mod">
        <pc:chgData name="Kirsty Scott" userId="cc2beaab-40fa-4bfc-905f-8f893a07151a" providerId="ADAL" clId="{C9D9CCE0-63CE-4594-A396-57C87D1CDE07}" dt="2025-01-07T12:10:02.144" v="8667" actId="14100"/>
        <pc:sldMkLst>
          <pc:docMk/>
          <pc:sldMk cId="1706897248" sldId="270"/>
        </pc:sldMkLst>
        <pc:spChg chg="mod">
          <ac:chgData name="Kirsty Scott" userId="cc2beaab-40fa-4bfc-905f-8f893a07151a" providerId="ADAL" clId="{C9D9CCE0-63CE-4594-A396-57C87D1CDE07}" dt="2025-01-07T10:38:31.022" v="4728" actId="20577"/>
          <ac:spMkLst>
            <pc:docMk/>
            <pc:sldMk cId="1706897248" sldId="270"/>
            <ac:spMk id="2" creationId="{81ABFC0B-A9FD-9DE2-A0CB-E416377F5CEA}"/>
          </ac:spMkLst>
        </pc:spChg>
        <pc:spChg chg="mod">
          <ac:chgData name="Kirsty Scott" userId="cc2beaab-40fa-4bfc-905f-8f893a07151a" providerId="ADAL" clId="{C9D9CCE0-63CE-4594-A396-57C87D1CDE07}" dt="2025-01-07T10:43:34.484" v="5010" actId="20577"/>
          <ac:spMkLst>
            <pc:docMk/>
            <pc:sldMk cId="1706897248" sldId="270"/>
            <ac:spMk id="3" creationId="{664EC695-0C87-380F-3AB6-A3DA5C6019B5}"/>
          </ac:spMkLst>
        </pc:spChg>
        <pc:spChg chg="mod">
          <ac:chgData name="Kirsty Scott" userId="cc2beaab-40fa-4bfc-905f-8f893a07151a" providerId="ADAL" clId="{C9D9CCE0-63CE-4594-A396-57C87D1CDE07}" dt="2025-01-07T10:38:46.578" v="4754" actId="20577"/>
          <ac:spMkLst>
            <pc:docMk/>
            <pc:sldMk cId="1706897248" sldId="270"/>
            <ac:spMk id="4" creationId="{F5A3837D-B562-F991-A13F-845D94DE9999}"/>
          </ac:spMkLst>
        </pc:spChg>
        <pc:spChg chg="mod">
          <ac:chgData name="Kirsty Scott" userId="cc2beaab-40fa-4bfc-905f-8f893a07151a" providerId="ADAL" clId="{C9D9CCE0-63CE-4594-A396-57C87D1CDE07}" dt="2025-01-07T10:42:44.198" v="4893" actId="20577"/>
          <ac:spMkLst>
            <pc:docMk/>
            <pc:sldMk cId="1706897248" sldId="270"/>
            <ac:spMk id="5" creationId="{060AF89C-54A5-8D93-5E60-2769DF4B4D4F}"/>
          </ac:spMkLst>
        </pc:spChg>
        <pc:spChg chg="mod">
          <ac:chgData name="Kirsty Scott" userId="cc2beaab-40fa-4bfc-905f-8f893a07151a" providerId="ADAL" clId="{C9D9CCE0-63CE-4594-A396-57C87D1CDE07}" dt="2025-01-07T10:39:26.314" v="4781" actId="20577"/>
          <ac:spMkLst>
            <pc:docMk/>
            <pc:sldMk cId="1706897248" sldId="270"/>
            <ac:spMk id="6" creationId="{B7833538-23B8-A3BA-8B22-94E0F09BEAA0}"/>
          </ac:spMkLst>
        </pc:spChg>
        <pc:spChg chg="mod">
          <ac:chgData name="Kirsty Scott" userId="cc2beaab-40fa-4bfc-905f-8f893a07151a" providerId="ADAL" clId="{C9D9CCE0-63CE-4594-A396-57C87D1CDE07}" dt="2025-01-07T10:48:34.208" v="5347"/>
          <ac:spMkLst>
            <pc:docMk/>
            <pc:sldMk cId="1706897248" sldId="270"/>
            <ac:spMk id="7" creationId="{504A760D-9F8E-04C5-6634-1810BA5DDC8E}"/>
          </ac:spMkLst>
        </pc:spChg>
        <pc:spChg chg="mod">
          <ac:chgData name="Kirsty Scott" userId="cc2beaab-40fa-4bfc-905f-8f893a07151a" providerId="ADAL" clId="{C9D9CCE0-63CE-4594-A396-57C87D1CDE07}" dt="2025-01-07T10:48:26.335" v="5346" actId="20577"/>
          <ac:spMkLst>
            <pc:docMk/>
            <pc:sldMk cId="1706897248" sldId="270"/>
            <ac:spMk id="8" creationId="{F5B1F8CA-6150-269C-8833-F54075ACC303}"/>
          </ac:spMkLst>
        </pc:spChg>
        <pc:spChg chg="mod">
          <ac:chgData name="Kirsty Scott" userId="cc2beaab-40fa-4bfc-905f-8f893a07151a" providerId="ADAL" clId="{C9D9CCE0-63CE-4594-A396-57C87D1CDE07}" dt="2025-01-07T11:22:46.099" v="5822" actId="1076"/>
          <ac:spMkLst>
            <pc:docMk/>
            <pc:sldMk cId="1706897248" sldId="270"/>
            <ac:spMk id="9" creationId="{FF163C00-BEFD-1825-C526-A8CC1FF871F5}"/>
          </ac:spMkLst>
        </pc:spChg>
        <pc:spChg chg="mod">
          <ac:chgData name="Kirsty Scott" userId="cc2beaab-40fa-4bfc-905f-8f893a07151a" providerId="ADAL" clId="{C9D9CCE0-63CE-4594-A396-57C87D1CDE07}" dt="2025-01-07T10:53:39.520" v="5371" actId="20577"/>
          <ac:spMkLst>
            <pc:docMk/>
            <pc:sldMk cId="1706897248" sldId="270"/>
            <ac:spMk id="10" creationId="{F509A981-6705-556D-483E-0B7D9863A0B3}"/>
          </ac:spMkLst>
        </pc:spChg>
        <pc:spChg chg="mod">
          <ac:chgData name="Kirsty Scott" userId="cc2beaab-40fa-4bfc-905f-8f893a07151a" providerId="ADAL" clId="{C9D9CCE0-63CE-4594-A396-57C87D1CDE07}" dt="2025-01-07T10:57:28.382" v="5820" actId="20577"/>
          <ac:spMkLst>
            <pc:docMk/>
            <pc:sldMk cId="1706897248" sldId="270"/>
            <ac:spMk id="11" creationId="{D1DF0089-5257-07D9-6AC0-45044320B034}"/>
          </ac:spMkLst>
        </pc:spChg>
        <pc:spChg chg="mod">
          <ac:chgData name="Kirsty Scott" userId="cc2beaab-40fa-4bfc-905f-8f893a07151a" providerId="ADAL" clId="{C9D9CCE0-63CE-4594-A396-57C87D1CDE07}" dt="2025-01-07T10:55:34.753" v="5688" actId="20577"/>
          <ac:spMkLst>
            <pc:docMk/>
            <pc:sldMk cId="1706897248" sldId="270"/>
            <ac:spMk id="12" creationId="{6CFF0B34-9FD7-2521-B322-851E50215784}"/>
          </ac:spMkLst>
        </pc:spChg>
        <pc:spChg chg="add mod">
          <ac:chgData name="Kirsty Scott" userId="cc2beaab-40fa-4bfc-905f-8f893a07151a" providerId="ADAL" clId="{C9D9CCE0-63CE-4594-A396-57C87D1CDE07}" dt="2025-01-07T12:10:02.144" v="8667" actId="14100"/>
          <ac:spMkLst>
            <pc:docMk/>
            <pc:sldMk cId="1706897248" sldId="270"/>
            <ac:spMk id="13" creationId="{05372896-A460-B23D-142F-91959D35F334}"/>
          </ac:spMkLst>
        </pc:spChg>
        <pc:spChg chg="add mod">
          <ac:chgData name="Kirsty Scott" userId="cc2beaab-40fa-4bfc-905f-8f893a07151a" providerId="ADAL" clId="{C9D9CCE0-63CE-4594-A396-57C87D1CDE07}" dt="2025-01-07T10:47:37.411" v="5318" actId="1076"/>
          <ac:spMkLst>
            <pc:docMk/>
            <pc:sldMk cId="1706897248" sldId="270"/>
            <ac:spMk id="14" creationId="{3D874EC6-A78F-B7CF-59F1-396EB4E2514A}"/>
          </ac:spMkLst>
        </pc:spChg>
        <pc:spChg chg="add mod">
          <ac:chgData name="Kirsty Scott" userId="cc2beaab-40fa-4bfc-905f-8f893a07151a" providerId="ADAL" clId="{C9D9CCE0-63CE-4594-A396-57C87D1CDE07}" dt="2025-01-07T10:47:37.411" v="5318" actId="1076"/>
          <ac:spMkLst>
            <pc:docMk/>
            <pc:sldMk cId="1706897248" sldId="270"/>
            <ac:spMk id="15" creationId="{39A70301-B01B-B2C2-D56C-13DC72F4CCB1}"/>
          </ac:spMkLst>
        </pc:spChg>
      </pc:sldChg>
      <pc:sldChg chg="modSp new mod">
        <pc:chgData name="Kirsty Scott" userId="cc2beaab-40fa-4bfc-905f-8f893a07151a" providerId="ADAL" clId="{C9D9CCE0-63CE-4594-A396-57C87D1CDE07}" dt="2025-01-07T11:38:49.872" v="6727" actId="20577"/>
        <pc:sldMkLst>
          <pc:docMk/>
          <pc:sldMk cId="313721344" sldId="271"/>
        </pc:sldMkLst>
        <pc:spChg chg="mod">
          <ac:chgData name="Kirsty Scott" userId="cc2beaab-40fa-4bfc-905f-8f893a07151a" providerId="ADAL" clId="{C9D9CCE0-63CE-4594-A396-57C87D1CDE07}" dt="2025-01-07T11:35:00.849" v="6406" actId="20577"/>
          <ac:spMkLst>
            <pc:docMk/>
            <pc:sldMk cId="313721344" sldId="271"/>
            <ac:spMk id="2" creationId="{3F349FA5-42D0-A573-A5BF-4E36AD5A325B}"/>
          </ac:spMkLst>
        </pc:spChg>
        <pc:spChg chg="mod">
          <ac:chgData name="Kirsty Scott" userId="cc2beaab-40fa-4bfc-905f-8f893a07151a" providerId="ADAL" clId="{C9D9CCE0-63CE-4594-A396-57C87D1CDE07}" dt="2025-01-07T11:38:49.872" v="6727" actId="20577"/>
          <ac:spMkLst>
            <pc:docMk/>
            <pc:sldMk cId="313721344" sldId="271"/>
            <ac:spMk id="3" creationId="{11CD85C1-0EE0-2FCF-B45E-F78FE6F873D1}"/>
          </ac:spMkLst>
        </pc:spChg>
        <pc:spChg chg="mod">
          <ac:chgData name="Kirsty Scott" userId="cc2beaab-40fa-4bfc-905f-8f893a07151a" providerId="ADAL" clId="{C9D9CCE0-63CE-4594-A396-57C87D1CDE07}" dt="2025-01-07T11:27:46.272" v="5856" actId="20577"/>
          <ac:spMkLst>
            <pc:docMk/>
            <pc:sldMk cId="313721344" sldId="271"/>
            <ac:spMk id="4" creationId="{D26A7EB7-70D6-2F6F-9D29-78F7521F0546}"/>
          </ac:spMkLst>
        </pc:spChg>
        <pc:spChg chg="mod">
          <ac:chgData name="Kirsty Scott" userId="cc2beaab-40fa-4bfc-905f-8f893a07151a" providerId="ADAL" clId="{C9D9CCE0-63CE-4594-A396-57C87D1CDE07}" dt="2025-01-07T11:28:49.817" v="5866" actId="20577"/>
          <ac:spMkLst>
            <pc:docMk/>
            <pc:sldMk cId="313721344" sldId="271"/>
            <ac:spMk id="5" creationId="{F927CD65-0097-36C2-CAB1-50FC41139D4A}"/>
          </ac:spMkLst>
        </pc:spChg>
      </pc:sldChg>
      <pc:sldChg chg="modSp new mod">
        <pc:chgData name="Kirsty Scott" userId="cc2beaab-40fa-4bfc-905f-8f893a07151a" providerId="ADAL" clId="{C9D9CCE0-63CE-4594-A396-57C87D1CDE07}" dt="2025-01-07T11:31:51.792" v="6126" actId="20577"/>
        <pc:sldMkLst>
          <pc:docMk/>
          <pc:sldMk cId="3208434997" sldId="272"/>
        </pc:sldMkLst>
        <pc:spChg chg="mod">
          <ac:chgData name="Kirsty Scott" userId="cc2beaab-40fa-4bfc-905f-8f893a07151a" providerId="ADAL" clId="{C9D9CCE0-63CE-4594-A396-57C87D1CDE07}" dt="2025-01-07T11:31:51.792" v="6126" actId="20577"/>
          <ac:spMkLst>
            <pc:docMk/>
            <pc:sldMk cId="3208434997" sldId="272"/>
            <ac:spMk id="2" creationId="{E839FEDA-335A-9EC9-81CE-732B35782051}"/>
          </ac:spMkLst>
        </pc:spChg>
      </pc:sldChg>
      <pc:sldChg chg="modSp new mod">
        <pc:chgData name="Kirsty Scott" userId="cc2beaab-40fa-4bfc-905f-8f893a07151a" providerId="ADAL" clId="{C9D9CCE0-63CE-4594-A396-57C87D1CDE07}" dt="2025-01-07T11:45:02.277" v="7232" actId="20577"/>
        <pc:sldMkLst>
          <pc:docMk/>
          <pc:sldMk cId="3076379357" sldId="273"/>
        </pc:sldMkLst>
        <pc:spChg chg="mod">
          <ac:chgData name="Kirsty Scott" userId="cc2beaab-40fa-4bfc-905f-8f893a07151a" providerId="ADAL" clId="{C9D9CCE0-63CE-4594-A396-57C87D1CDE07}" dt="2025-01-07T11:45:02.277" v="7232" actId="20577"/>
          <ac:spMkLst>
            <pc:docMk/>
            <pc:sldMk cId="3076379357" sldId="273"/>
            <ac:spMk id="2" creationId="{CF21E55A-3F71-C171-BF3F-4029684EB080}"/>
          </ac:spMkLst>
        </pc:spChg>
        <pc:spChg chg="mod">
          <ac:chgData name="Kirsty Scott" userId="cc2beaab-40fa-4bfc-905f-8f893a07151a" providerId="ADAL" clId="{C9D9CCE0-63CE-4594-A396-57C87D1CDE07}" dt="2025-01-07T11:40:26.290" v="6773" actId="20577"/>
          <ac:spMkLst>
            <pc:docMk/>
            <pc:sldMk cId="3076379357" sldId="273"/>
            <ac:spMk id="4" creationId="{078B7D95-8399-CBD2-ACB7-6923979B765F}"/>
          </ac:spMkLst>
        </pc:spChg>
      </pc:sldChg>
      <pc:sldChg chg="modSp new mod">
        <pc:chgData name="Kirsty Scott" userId="cc2beaab-40fa-4bfc-905f-8f893a07151a" providerId="ADAL" clId="{C9D9CCE0-63CE-4594-A396-57C87D1CDE07}" dt="2025-01-07T11:47:14.725" v="7285" actId="20577"/>
        <pc:sldMkLst>
          <pc:docMk/>
          <pc:sldMk cId="1032308691" sldId="274"/>
        </pc:sldMkLst>
        <pc:spChg chg="mod">
          <ac:chgData name="Kirsty Scott" userId="cc2beaab-40fa-4bfc-905f-8f893a07151a" providerId="ADAL" clId="{C9D9CCE0-63CE-4594-A396-57C87D1CDE07}" dt="2025-01-07T11:47:14.725" v="7285" actId="20577"/>
          <ac:spMkLst>
            <pc:docMk/>
            <pc:sldMk cId="1032308691" sldId="274"/>
            <ac:spMk id="2" creationId="{A5FF462C-CC3A-511C-504D-069FFB8C6648}"/>
          </ac:spMkLst>
        </pc:spChg>
      </pc:sldChg>
      <pc:sldChg chg="modSp new mod">
        <pc:chgData name="Kirsty Scott" userId="cc2beaab-40fa-4bfc-905f-8f893a07151a" providerId="ADAL" clId="{C9D9CCE0-63CE-4594-A396-57C87D1CDE07}" dt="2025-01-07T11:52:29.829" v="7476" actId="20577"/>
        <pc:sldMkLst>
          <pc:docMk/>
          <pc:sldMk cId="874811827" sldId="275"/>
        </pc:sldMkLst>
        <pc:spChg chg="mod">
          <ac:chgData name="Kirsty Scott" userId="cc2beaab-40fa-4bfc-905f-8f893a07151a" providerId="ADAL" clId="{C9D9CCE0-63CE-4594-A396-57C87D1CDE07}" dt="2025-01-07T11:52:29.829" v="7476" actId="20577"/>
          <ac:spMkLst>
            <pc:docMk/>
            <pc:sldMk cId="874811827" sldId="275"/>
            <ac:spMk id="2" creationId="{F262D4EF-A590-B9F0-5451-B843D494BF9B}"/>
          </ac:spMkLst>
        </pc:spChg>
      </pc:sldChg>
      <pc:sldChg chg="addSp delSp modSp new mod">
        <pc:chgData name="Kirsty Scott" userId="cc2beaab-40fa-4bfc-905f-8f893a07151a" providerId="ADAL" clId="{C9D9CCE0-63CE-4594-A396-57C87D1CDE07}" dt="2025-01-08T08:43:42.164" v="13483" actId="20577"/>
        <pc:sldMkLst>
          <pc:docMk/>
          <pc:sldMk cId="1275038967" sldId="276"/>
        </pc:sldMkLst>
        <pc:spChg chg="mod">
          <ac:chgData name="Kirsty Scott" userId="cc2beaab-40fa-4bfc-905f-8f893a07151a" providerId="ADAL" clId="{C9D9CCE0-63CE-4594-A396-57C87D1CDE07}" dt="2025-01-07T11:48:23.769" v="7384" actId="20577"/>
          <ac:spMkLst>
            <pc:docMk/>
            <pc:sldMk cId="1275038967" sldId="276"/>
            <ac:spMk id="2" creationId="{BD82B5FB-CA0C-3100-FC1C-57E48F369A5B}"/>
          </ac:spMkLst>
        </pc:spChg>
        <pc:spChg chg="mod">
          <ac:chgData name="Kirsty Scott" userId="cc2beaab-40fa-4bfc-905f-8f893a07151a" providerId="ADAL" clId="{C9D9CCE0-63CE-4594-A396-57C87D1CDE07}" dt="2025-01-07T12:08:31.216" v="8544" actId="20577"/>
          <ac:spMkLst>
            <pc:docMk/>
            <pc:sldMk cId="1275038967" sldId="276"/>
            <ac:spMk id="3" creationId="{9F35C5D0-06C3-D24F-DED4-D51BD0FD20FC}"/>
          </ac:spMkLst>
        </pc:spChg>
        <pc:spChg chg="mod">
          <ac:chgData name="Kirsty Scott" userId="cc2beaab-40fa-4bfc-905f-8f893a07151a" providerId="ADAL" clId="{C9D9CCE0-63CE-4594-A396-57C87D1CDE07}" dt="2025-01-07T12:08:50.978" v="8661" actId="20577"/>
          <ac:spMkLst>
            <pc:docMk/>
            <pc:sldMk cId="1275038967" sldId="276"/>
            <ac:spMk id="4" creationId="{048E9AF8-56AF-A290-0CBC-AF7B3F33CDC8}"/>
          </ac:spMkLst>
        </pc:spChg>
        <pc:spChg chg="mod">
          <ac:chgData name="Kirsty Scott" userId="cc2beaab-40fa-4bfc-905f-8f893a07151a" providerId="ADAL" clId="{C9D9CCE0-63CE-4594-A396-57C87D1CDE07}" dt="2025-01-07T12:02:05.372" v="7721" actId="113"/>
          <ac:spMkLst>
            <pc:docMk/>
            <pc:sldMk cId="1275038967" sldId="276"/>
            <ac:spMk id="5" creationId="{05B08137-2DBE-2503-1B93-5BAB4B045632}"/>
          </ac:spMkLst>
        </pc:spChg>
        <pc:spChg chg="mod">
          <ac:chgData name="Kirsty Scott" userId="cc2beaab-40fa-4bfc-905f-8f893a07151a" providerId="ADAL" clId="{C9D9CCE0-63CE-4594-A396-57C87D1CDE07}" dt="2025-01-07T12:07:06.346" v="8225" actId="20577"/>
          <ac:spMkLst>
            <pc:docMk/>
            <pc:sldMk cId="1275038967" sldId="276"/>
            <ac:spMk id="6" creationId="{28C86FAB-668C-6D2B-2C1E-DEE366415F19}"/>
          </ac:spMkLst>
        </pc:spChg>
        <pc:spChg chg="mod">
          <ac:chgData name="Kirsty Scott" userId="cc2beaab-40fa-4bfc-905f-8f893a07151a" providerId="ADAL" clId="{C9D9CCE0-63CE-4594-A396-57C87D1CDE07}" dt="2025-01-08T08:43:38.670" v="13481" actId="20577"/>
          <ac:spMkLst>
            <pc:docMk/>
            <pc:sldMk cId="1275038967" sldId="276"/>
            <ac:spMk id="7" creationId="{94AA2A88-10F0-6EAB-C868-6FE15FC31024}"/>
          </ac:spMkLst>
        </pc:spChg>
        <pc:spChg chg="mod">
          <ac:chgData name="Kirsty Scott" userId="cc2beaab-40fa-4bfc-905f-8f893a07151a" providerId="ADAL" clId="{C9D9CCE0-63CE-4594-A396-57C87D1CDE07}" dt="2025-01-08T08:43:42.164" v="13483" actId="20577"/>
          <ac:spMkLst>
            <pc:docMk/>
            <pc:sldMk cId="1275038967" sldId="276"/>
            <ac:spMk id="8" creationId="{7F023FEC-C6B3-0B62-51BA-AF6C748DAC7A}"/>
          </ac:spMkLst>
        </pc:spChg>
        <pc:spChg chg="add mod">
          <ac:chgData name="Kirsty Scott" userId="cc2beaab-40fa-4bfc-905f-8f893a07151a" providerId="ADAL" clId="{C9D9CCE0-63CE-4594-A396-57C87D1CDE07}" dt="2025-01-07T12:12:07.369" v="8893" actId="1076"/>
          <ac:spMkLst>
            <pc:docMk/>
            <pc:sldMk cId="1275038967" sldId="276"/>
            <ac:spMk id="9" creationId="{35B66303-E7FB-B9E7-161F-D0C4786A74CC}"/>
          </ac:spMkLst>
        </pc:spChg>
        <pc:spChg chg="add mod">
          <ac:chgData name="Kirsty Scott" userId="cc2beaab-40fa-4bfc-905f-8f893a07151a" providerId="ADAL" clId="{C9D9CCE0-63CE-4594-A396-57C87D1CDE07}" dt="2025-01-07T12:12:46.152" v="8907" actId="20577"/>
          <ac:spMkLst>
            <pc:docMk/>
            <pc:sldMk cId="1275038967" sldId="276"/>
            <ac:spMk id="10" creationId="{3594BAE7-D2DF-F696-A422-C9F36E92D0A9}"/>
          </ac:spMkLst>
        </pc:spChg>
        <pc:spChg chg="add mod">
          <ac:chgData name="Kirsty Scott" userId="cc2beaab-40fa-4bfc-905f-8f893a07151a" providerId="ADAL" clId="{C9D9CCE0-63CE-4594-A396-57C87D1CDE07}" dt="2025-01-07T12:11:31.614" v="8890" actId="20577"/>
          <ac:spMkLst>
            <pc:docMk/>
            <pc:sldMk cId="1275038967" sldId="276"/>
            <ac:spMk id="11" creationId="{43A50092-F305-0C3D-4BF6-B08C5BB213D8}"/>
          </ac:spMkLst>
        </pc:spChg>
        <pc:spChg chg="add mod">
          <ac:chgData name="Kirsty Scott" userId="cc2beaab-40fa-4bfc-905f-8f893a07151a" providerId="ADAL" clId="{C9D9CCE0-63CE-4594-A396-57C87D1CDE07}" dt="2025-01-07T12:11:53.925" v="8891"/>
          <ac:spMkLst>
            <pc:docMk/>
            <pc:sldMk cId="1275038967" sldId="276"/>
            <ac:spMk id="12" creationId="{4ABAF0A7-B6E8-34D4-FFA7-09730F8D23CB}"/>
          </ac:spMkLst>
        </pc:spChg>
        <pc:spChg chg="add mod">
          <ac:chgData name="Kirsty Scott" userId="cc2beaab-40fa-4bfc-905f-8f893a07151a" providerId="ADAL" clId="{C9D9CCE0-63CE-4594-A396-57C87D1CDE07}" dt="2025-01-07T12:11:53.925" v="8891"/>
          <ac:spMkLst>
            <pc:docMk/>
            <pc:sldMk cId="1275038967" sldId="276"/>
            <ac:spMk id="13" creationId="{34EBE8A6-4039-882A-FE84-12C36DB78E55}"/>
          </ac:spMkLst>
        </pc:spChg>
        <pc:spChg chg="add mod">
          <ac:chgData name="Kirsty Scott" userId="cc2beaab-40fa-4bfc-905f-8f893a07151a" providerId="ADAL" clId="{C9D9CCE0-63CE-4594-A396-57C87D1CDE07}" dt="2025-01-07T12:13:23.328" v="8970" actId="1076"/>
          <ac:spMkLst>
            <pc:docMk/>
            <pc:sldMk cId="1275038967" sldId="276"/>
            <ac:spMk id="15" creationId="{07C76724-D2E2-76AD-8811-F193259F0D25}"/>
          </ac:spMkLst>
        </pc:spChg>
        <pc:spChg chg="add mod">
          <ac:chgData name="Kirsty Scott" userId="cc2beaab-40fa-4bfc-905f-8f893a07151a" providerId="ADAL" clId="{C9D9CCE0-63CE-4594-A396-57C87D1CDE07}" dt="2025-01-07T12:13:39.257" v="8999" actId="20577"/>
          <ac:spMkLst>
            <pc:docMk/>
            <pc:sldMk cId="1275038967" sldId="276"/>
            <ac:spMk id="16" creationId="{B61FAA3C-5FE4-CB11-F917-A224746F89A3}"/>
          </ac:spMkLst>
        </pc:spChg>
        <pc:spChg chg="add mod">
          <ac:chgData name="Kirsty Scott" userId="cc2beaab-40fa-4bfc-905f-8f893a07151a" providerId="ADAL" clId="{C9D9CCE0-63CE-4594-A396-57C87D1CDE07}" dt="2025-01-07T12:13:12.973" v="8968"/>
          <ac:spMkLst>
            <pc:docMk/>
            <pc:sldMk cId="1275038967" sldId="276"/>
            <ac:spMk id="17" creationId="{BDF7D4A7-16CE-82F1-87F9-B99609613EB4}"/>
          </ac:spMkLst>
        </pc:spChg>
      </pc:sldChg>
      <pc:sldChg chg="modSp new del mod ord">
        <pc:chgData name="Kirsty Scott" userId="cc2beaab-40fa-4bfc-905f-8f893a07151a" providerId="ADAL" clId="{C9D9CCE0-63CE-4594-A396-57C87D1CDE07}" dt="2025-01-09T09:38:17.140" v="16972" actId="2696"/>
        <pc:sldMkLst>
          <pc:docMk/>
          <pc:sldMk cId="1770336985" sldId="277"/>
        </pc:sldMkLst>
      </pc:sldChg>
      <pc:sldChg chg="modSp new mod">
        <pc:chgData name="Kirsty Scott" userId="cc2beaab-40fa-4bfc-905f-8f893a07151a" providerId="ADAL" clId="{C9D9CCE0-63CE-4594-A396-57C87D1CDE07}" dt="2025-01-07T13:17:00.334" v="9414" actId="20577"/>
        <pc:sldMkLst>
          <pc:docMk/>
          <pc:sldMk cId="53784055" sldId="278"/>
        </pc:sldMkLst>
        <pc:spChg chg="mod">
          <ac:chgData name="Kirsty Scott" userId="cc2beaab-40fa-4bfc-905f-8f893a07151a" providerId="ADAL" clId="{C9D9CCE0-63CE-4594-A396-57C87D1CDE07}" dt="2025-01-07T13:17:00.334" v="9414" actId="20577"/>
          <ac:spMkLst>
            <pc:docMk/>
            <pc:sldMk cId="53784055" sldId="278"/>
            <ac:spMk id="2" creationId="{E17E7F21-B543-72EE-ECCE-BCF207ADF713}"/>
          </ac:spMkLst>
        </pc:spChg>
        <pc:spChg chg="mod">
          <ac:chgData name="Kirsty Scott" userId="cc2beaab-40fa-4bfc-905f-8f893a07151a" providerId="ADAL" clId="{C9D9CCE0-63CE-4594-A396-57C87D1CDE07}" dt="2025-01-07T12:18:38.995" v="9083" actId="20577"/>
          <ac:spMkLst>
            <pc:docMk/>
            <pc:sldMk cId="53784055" sldId="278"/>
            <ac:spMk id="4" creationId="{8AFA3287-56D7-2F70-531B-C112AF5D3F16}"/>
          </ac:spMkLst>
        </pc:spChg>
      </pc:sldChg>
      <pc:sldChg chg="modSp new mod">
        <pc:chgData name="Kirsty Scott" userId="cc2beaab-40fa-4bfc-905f-8f893a07151a" providerId="ADAL" clId="{C9D9CCE0-63CE-4594-A396-57C87D1CDE07}" dt="2025-01-07T13:26:48.777" v="9479" actId="20577"/>
        <pc:sldMkLst>
          <pc:docMk/>
          <pc:sldMk cId="4045546479" sldId="279"/>
        </pc:sldMkLst>
        <pc:spChg chg="mod">
          <ac:chgData name="Kirsty Scott" userId="cc2beaab-40fa-4bfc-905f-8f893a07151a" providerId="ADAL" clId="{C9D9CCE0-63CE-4594-A396-57C87D1CDE07}" dt="2025-01-07T13:26:48.777" v="9479" actId="20577"/>
          <ac:spMkLst>
            <pc:docMk/>
            <pc:sldMk cId="4045546479" sldId="279"/>
            <ac:spMk id="2" creationId="{F9AF839D-3784-13BC-CC7B-AF513AA7BFA1}"/>
          </ac:spMkLst>
        </pc:spChg>
      </pc:sldChg>
      <pc:sldChg chg="modSp new mod">
        <pc:chgData name="Kirsty Scott" userId="cc2beaab-40fa-4bfc-905f-8f893a07151a" providerId="ADAL" clId="{C9D9CCE0-63CE-4594-A396-57C87D1CDE07}" dt="2025-01-08T09:17:08.731" v="14943" actId="20577"/>
        <pc:sldMkLst>
          <pc:docMk/>
          <pc:sldMk cId="3351124730" sldId="280"/>
        </pc:sldMkLst>
        <pc:spChg chg="mod">
          <ac:chgData name="Kirsty Scott" userId="cc2beaab-40fa-4bfc-905f-8f893a07151a" providerId="ADAL" clId="{C9D9CCE0-63CE-4594-A396-57C87D1CDE07}" dt="2025-01-08T09:12:22.999" v="14630" actId="20577"/>
          <ac:spMkLst>
            <pc:docMk/>
            <pc:sldMk cId="3351124730" sldId="280"/>
            <ac:spMk id="2" creationId="{EA4171EF-D92C-54BD-D43A-1564863DDDFC}"/>
          </ac:spMkLst>
        </pc:spChg>
        <pc:spChg chg="mod">
          <ac:chgData name="Kirsty Scott" userId="cc2beaab-40fa-4bfc-905f-8f893a07151a" providerId="ADAL" clId="{C9D9CCE0-63CE-4594-A396-57C87D1CDE07}" dt="2025-01-08T09:17:08.731" v="14943" actId="20577"/>
          <ac:spMkLst>
            <pc:docMk/>
            <pc:sldMk cId="3351124730" sldId="280"/>
            <ac:spMk id="3" creationId="{761140AC-8707-6BFD-0C07-94EFF844BD94}"/>
          </ac:spMkLst>
        </pc:spChg>
        <pc:spChg chg="mod">
          <ac:chgData name="Kirsty Scott" userId="cc2beaab-40fa-4bfc-905f-8f893a07151a" providerId="ADAL" clId="{C9D9CCE0-63CE-4594-A396-57C87D1CDE07}" dt="2025-01-07T13:27:08.160" v="9521" actId="20577"/>
          <ac:spMkLst>
            <pc:docMk/>
            <pc:sldMk cId="3351124730" sldId="280"/>
            <ac:spMk id="4" creationId="{3C972859-C524-0099-9719-AC61C3286A03}"/>
          </ac:spMkLst>
        </pc:spChg>
        <pc:spChg chg="mod">
          <ac:chgData name="Kirsty Scott" userId="cc2beaab-40fa-4bfc-905f-8f893a07151a" providerId="ADAL" clId="{C9D9CCE0-63CE-4594-A396-57C87D1CDE07}" dt="2025-01-08T09:13:54.983" v="14644" actId="20577"/>
          <ac:spMkLst>
            <pc:docMk/>
            <pc:sldMk cId="3351124730" sldId="280"/>
            <ac:spMk id="5" creationId="{79EE2AFC-A447-B436-F3FE-7514A060A926}"/>
          </ac:spMkLst>
        </pc:spChg>
      </pc:sldChg>
      <pc:sldChg chg="delSp modSp new mod">
        <pc:chgData name="Kirsty Scott" userId="cc2beaab-40fa-4bfc-905f-8f893a07151a" providerId="ADAL" clId="{C9D9CCE0-63CE-4594-A396-57C87D1CDE07}" dt="2025-01-08T08:43:11.625" v="13475" actId="20577"/>
        <pc:sldMkLst>
          <pc:docMk/>
          <pc:sldMk cId="3425337506" sldId="281"/>
        </pc:sldMkLst>
        <pc:spChg chg="mod">
          <ac:chgData name="Kirsty Scott" userId="cc2beaab-40fa-4bfc-905f-8f893a07151a" providerId="ADAL" clId="{C9D9CCE0-63CE-4594-A396-57C87D1CDE07}" dt="2025-01-08T08:43:11.625" v="13475" actId="20577"/>
          <ac:spMkLst>
            <pc:docMk/>
            <pc:sldMk cId="3425337506" sldId="281"/>
            <ac:spMk id="2" creationId="{57EF270B-E6E4-0D24-3848-2646B8719096}"/>
          </ac:spMkLst>
        </pc:spChg>
        <pc:spChg chg="mod">
          <ac:chgData name="Kirsty Scott" userId="cc2beaab-40fa-4bfc-905f-8f893a07151a" providerId="ADAL" clId="{C9D9CCE0-63CE-4594-A396-57C87D1CDE07}" dt="2025-01-08T08:32:04.901" v="13284"/>
          <ac:spMkLst>
            <pc:docMk/>
            <pc:sldMk cId="3425337506" sldId="281"/>
            <ac:spMk id="4" creationId="{14CE44E6-AD6C-8E74-D9B4-A7D12C366068}"/>
          </ac:spMkLst>
        </pc:spChg>
      </pc:sldChg>
      <pc:sldChg chg="modSp add mod">
        <pc:chgData name="Kirsty Scott" userId="cc2beaab-40fa-4bfc-905f-8f893a07151a" providerId="ADAL" clId="{C9D9CCE0-63CE-4594-A396-57C87D1CDE07}" dt="2025-01-08T08:43:26.527" v="13480" actId="20577"/>
        <pc:sldMkLst>
          <pc:docMk/>
          <pc:sldMk cId="1052452025" sldId="282"/>
        </pc:sldMkLst>
        <pc:spChg chg="mod">
          <ac:chgData name="Kirsty Scott" userId="cc2beaab-40fa-4bfc-905f-8f893a07151a" providerId="ADAL" clId="{C9D9CCE0-63CE-4594-A396-57C87D1CDE07}" dt="2025-01-08T08:43:26.527" v="13480" actId="20577"/>
          <ac:spMkLst>
            <pc:docMk/>
            <pc:sldMk cId="1052452025" sldId="282"/>
            <ac:spMk id="2" creationId="{B7BBF2FB-3558-A4C9-5B4D-3780BF904946}"/>
          </ac:spMkLst>
        </pc:spChg>
        <pc:spChg chg="mod">
          <ac:chgData name="Kirsty Scott" userId="cc2beaab-40fa-4bfc-905f-8f893a07151a" providerId="ADAL" clId="{C9D9CCE0-63CE-4594-A396-57C87D1CDE07}" dt="2025-01-08T08:32:10.279" v="13286"/>
          <ac:spMkLst>
            <pc:docMk/>
            <pc:sldMk cId="1052452025" sldId="282"/>
            <ac:spMk id="4" creationId="{633F6C9F-E6ED-79E7-4711-78136C6B663B}"/>
          </ac:spMkLst>
        </pc:spChg>
      </pc:sldChg>
      <pc:sldChg chg="addSp delSp modSp new mod">
        <pc:chgData name="Kirsty Scott" userId="cc2beaab-40fa-4bfc-905f-8f893a07151a" providerId="ADAL" clId="{C9D9CCE0-63CE-4594-A396-57C87D1CDE07}" dt="2025-01-08T08:44:24.563" v="13485" actId="20577"/>
        <pc:sldMkLst>
          <pc:docMk/>
          <pc:sldMk cId="2231067288" sldId="283"/>
        </pc:sldMkLst>
        <pc:spChg chg="mod">
          <ac:chgData name="Kirsty Scott" userId="cc2beaab-40fa-4bfc-905f-8f893a07151a" providerId="ADAL" clId="{C9D9CCE0-63CE-4594-A396-57C87D1CDE07}" dt="2025-01-08T08:44:24.563" v="13485" actId="20577"/>
          <ac:spMkLst>
            <pc:docMk/>
            <pc:sldMk cId="2231067288" sldId="283"/>
            <ac:spMk id="2" creationId="{42B16AB3-DC3E-16C0-9879-DA0B003FC279}"/>
          </ac:spMkLst>
        </pc:spChg>
        <pc:spChg chg="mod">
          <ac:chgData name="Kirsty Scott" userId="cc2beaab-40fa-4bfc-905f-8f893a07151a" providerId="ADAL" clId="{C9D9CCE0-63CE-4594-A396-57C87D1CDE07}" dt="2025-01-07T13:51:15.420" v="11533" actId="14100"/>
          <ac:spMkLst>
            <pc:docMk/>
            <pc:sldMk cId="2231067288" sldId="283"/>
            <ac:spMk id="4" creationId="{2AD555D8-D3B8-32CB-7F98-C0D1BD0952F4}"/>
          </ac:spMkLst>
        </pc:spChg>
        <pc:spChg chg="add mod">
          <ac:chgData name="Kirsty Scott" userId="cc2beaab-40fa-4bfc-905f-8f893a07151a" providerId="ADAL" clId="{C9D9CCE0-63CE-4594-A396-57C87D1CDE07}" dt="2025-01-07T13:57:51.782" v="12040" actId="1076"/>
          <ac:spMkLst>
            <pc:docMk/>
            <pc:sldMk cId="2231067288" sldId="283"/>
            <ac:spMk id="6" creationId="{47BE58EE-2FA2-920C-5205-4C7F98E86C92}"/>
          </ac:spMkLst>
        </pc:spChg>
        <pc:picChg chg="add mod modCrop">
          <ac:chgData name="Kirsty Scott" userId="cc2beaab-40fa-4bfc-905f-8f893a07151a" providerId="ADAL" clId="{C9D9CCE0-63CE-4594-A396-57C87D1CDE07}" dt="2025-01-07T13:58:50.396" v="12056" actId="1076"/>
          <ac:picMkLst>
            <pc:docMk/>
            <pc:sldMk cId="2231067288" sldId="283"/>
            <ac:picMk id="5" creationId="{D6B79C47-9D71-DC17-38F3-1CF3CFEBBC3C}"/>
          </ac:picMkLst>
        </pc:picChg>
      </pc:sldChg>
      <pc:sldChg chg="modSp new del mod">
        <pc:chgData name="Kirsty Scott" userId="cc2beaab-40fa-4bfc-905f-8f893a07151a" providerId="ADAL" clId="{C9D9CCE0-63CE-4594-A396-57C87D1CDE07}" dt="2025-01-08T08:25:49.156" v="13063" actId="2696"/>
        <pc:sldMkLst>
          <pc:docMk/>
          <pc:sldMk cId="221080822" sldId="284"/>
        </pc:sldMkLst>
      </pc:sldChg>
      <pc:sldChg chg="modSp new mod">
        <pc:chgData name="Kirsty Scott" userId="cc2beaab-40fa-4bfc-905f-8f893a07151a" providerId="ADAL" clId="{C9D9CCE0-63CE-4594-A396-57C87D1CDE07}" dt="2025-01-08T08:43:48.855" v="13484" actId="20577"/>
        <pc:sldMkLst>
          <pc:docMk/>
          <pc:sldMk cId="173276231" sldId="285"/>
        </pc:sldMkLst>
      </pc:sldChg>
      <pc:sldChg chg="modSp new mod">
        <pc:chgData name="Kirsty Scott" userId="cc2beaab-40fa-4bfc-905f-8f893a07151a" providerId="ADAL" clId="{C9D9CCE0-63CE-4594-A396-57C87D1CDE07}" dt="2025-01-08T08:31:36.751" v="13282" actId="20577"/>
        <pc:sldMkLst>
          <pc:docMk/>
          <pc:sldMk cId="390633157" sldId="286"/>
        </pc:sldMkLst>
        <pc:spChg chg="mod">
          <ac:chgData name="Kirsty Scott" userId="cc2beaab-40fa-4bfc-905f-8f893a07151a" providerId="ADAL" clId="{C9D9CCE0-63CE-4594-A396-57C87D1CDE07}" dt="2025-01-08T08:27:40.678" v="13211" actId="20577"/>
          <ac:spMkLst>
            <pc:docMk/>
            <pc:sldMk cId="390633157" sldId="286"/>
            <ac:spMk id="2" creationId="{92652546-2243-2CD5-19C7-B61D88C31201}"/>
          </ac:spMkLst>
        </pc:spChg>
        <pc:spChg chg="mod">
          <ac:chgData name="Kirsty Scott" userId="cc2beaab-40fa-4bfc-905f-8f893a07151a" providerId="ADAL" clId="{C9D9CCE0-63CE-4594-A396-57C87D1CDE07}" dt="2025-01-08T08:31:36.751" v="13282" actId="20577"/>
          <ac:spMkLst>
            <pc:docMk/>
            <pc:sldMk cId="390633157" sldId="286"/>
            <ac:spMk id="4" creationId="{2988AC1F-AA9E-0D51-BB58-8FF703E25411}"/>
          </ac:spMkLst>
        </pc:spChg>
      </pc:sldChg>
      <pc:sldChg chg="new del">
        <pc:chgData name="Kirsty Scott" userId="cc2beaab-40fa-4bfc-905f-8f893a07151a" providerId="ADAL" clId="{C9D9CCE0-63CE-4594-A396-57C87D1CDE07}" dt="2025-01-08T08:25:21.235" v="13041" actId="680"/>
        <pc:sldMkLst>
          <pc:docMk/>
          <pc:sldMk cId="535306025" sldId="286"/>
        </pc:sldMkLst>
      </pc:sldChg>
      <pc:sldChg chg="modSp new mod">
        <pc:chgData name="Kirsty Scott" userId="cc2beaab-40fa-4bfc-905f-8f893a07151a" providerId="ADAL" clId="{C9D9CCE0-63CE-4594-A396-57C87D1CDE07}" dt="2025-01-08T08:30:52.844" v="13278" actId="20577"/>
        <pc:sldMkLst>
          <pc:docMk/>
          <pc:sldMk cId="500871515" sldId="287"/>
        </pc:sldMkLst>
        <pc:spChg chg="mod">
          <ac:chgData name="Kirsty Scott" userId="cc2beaab-40fa-4bfc-905f-8f893a07151a" providerId="ADAL" clId="{C9D9CCE0-63CE-4594-A396-57C87D1CDE07}" dt="2025-01-08T08:30:52.844" v="13278" actId="20577"/>
          <ac:spMkLst>
            <pc:docMk/>
            <pc:sldMk cId="500871515" sldId="287"/>
            <ac:spMk id="2" creationId="{361C9659-63CE-45A2-544D-19F49E2819BA}"/>
          </ac:spMkLst>
        </pc:spChg>
      </pc:sldChg>
      <pc:sldChg chg="modSp new mod">
        <pc:chgData name="Kirsty Scott" userId="cc2beaab-40fa-4bfc-905f-8f893a07151a" providerId="ADAL" clId="{C9D9CCE0-63CE-4594-A396-57C87D1CDE07}" dt="2025-01-08T09:26:08.077" v="15425" actId="20577"/>
        <pc:sldMkLst>
          <pc:docMk/>
          <pc:sldMk cId="2782727455" sldId="288"/>
        </pc:sldMkLst>
        <pc:spChg chg="mod">
          <ac:chgData name="Kirsty Scott" userId="cc2beaab-40fa-4bfc-905f-8f893a07151a" providerId="ADAL" clId="{C9D9CCE0-63CE-4594-A396-57C87D1CDE07}" dt="2025-01-08T09:26:08.077" v="15425" actId="20577"/>
          <ac:spMkLst>
            <pc:docMk/>
            <pc:sldMk cId="2782727455" sldId="288"/>
            <ac:spMk id="3" creationId="{95B90A01-9398-F16A-E1DB-8E0327118547}"/>
          </ac:spMkLst>
        </pc:spChg>
        <pc:spChg chg="mod">
          <ac:chgData name="Kirsty Scott" userId="cc2beaab-40fa-4bfc-905f-8f893a07151a" providerId="ADAL" clId="{C9D9CCE0-63CE-4594-A396-57C87D1CDE07}" dt="2025-01-08T09:25:46.651" v="15413" actId="20577"/>
          <ac:spMkLst>
            <pc:docMk/>
            <pc:sldMk cId="2782727455" sldId="288"/>
            <ac:spMk id="4" creationId="{4AA41EB7-75B8-FFBE-F90D-02F63C03A340}"/>
          </ac:spMkLst>
        </pc:spChg>
      </pc:sldChg>
      <pc:sldChg chg="modSp new mod">
        <pc:chgData name="Kirsty Scott" userId="cc2beaab-40fa-4bfc-905f-8f893a07151a" providerId="ADAL" clId="{C9D9CCE0-63CE-4594-A396-57C87D1CDE07}" dt="2025-01-08T09:33:55.129" v="15650" actId="20577"/>
        <pc:sldMkLst>
          <pc:docMk/>
          <pc:sldMk cId="1273072864" sldId="289"/>
        </pc:sldMkLst>
        <pc:spChg chg="mod">
          <ac:chgData name="Kirsty Scott" userId="cc2beaab-40fa-4bfc-905f-8f893a07151a" providerId="ADAL" clId="{C9D9CCE0-63CE-4594-A396-57C87D1CDE07}" dt="2025-01-08T09:33:55.129" v="15650" actId="20577"/>
          <ac:spMkLst>
            <pc:docMk/>
            <pc:sldMk cId="1273072864" sldId="289"/>
            <ac:spMk id="2" creationId="{B73CF1CD-93EE-3606-3E0B-672A309879A3}"/>
          </ac:spMkLst>
        </pc:spChg>
        <pc:spChg chg="mod">
          <ac:chgData name="Kirsty Scott" userId="cc2beaab-40fa-4bfc-905f-8f893a07151a" providerId="ADAL" clId="{C9D9CCE0-63CE-4594-A396-57C87D1CDE07}" dt="2025-01-08T09:31:11.806" v="15454" actId="20577"/>
          <ac:spMkLst>
            <pc:docMk/>
            <pc:sldMk cId="1273072864" sldId="289"/>
            <ac:spMk id="4" creationId="{6E6EB192-19AF-7586-77A9-1C29D9E52E35}"/>
          </ac:spMkLst>
        </pc:spChg>
      </pc:sldChg>
      <pc:sldChg chg="modSp new mod">
        <pc:chgData name="Kirsty Scott" userId="cc2beaab-40fa-4bfc-905f-8f893a07151a" providerId="ADAL" clId="{C9D9CCE0-63CE-4594-A396-57C87D1CDE07}" dt="2025-01-08T09:34:10.901" v="15686" actId="20577"/>
        <pc:sldMkLst>
          <pc:docMk/>
          <pc:sldMk cId="1389862263" sldId="290"/>
        </pc:sldMkLst>
        <pc:spChg chg="mod">
          <ac:chgData name="Kirsty Scott" userId="cc2beaab-40fa-4bfc-905f-8f893a07151a" providerId="ADAL" clId="{C9D9CCE0-63CE-4594-A396-57C87D1CDE07}" dt="2025-01-08T09:34:10.901" v="15686" actId="20577"/>
          <ac:spMkLst>
            <pc:docMk/>
            <pc:sldMk cId="1389862263" sldId="290"/>
            <ac:spMk id="2" creationId="{33076E61-8532-FEA5-01E9-D3D4A9FC936D}"/>
          </ac:spMkLst>
        </pc:spChg>
      </pc:sldChg>
      <pc:sldChg chg="modSp new mod">
        <pc:chgData name="Kirsty Scott" userId="cc2beaab-40fa-4bfc-905f-8f893a07151a" providerId="ADAL" clId="{C9D9CCE0-63CE-4594-A396-57C87D1CDE07}" dt="2025-01-08T09:51:01.508" v="16405" actId="20577"/>
        <pc:sldMkLst>
          <pc:docMk/>
          <pc:sldMk cId="1353562426" sldId="291"/>
        </pc:sldMkLst>
        <pc:spChg chg="mod">
          <ac:chgData name="Kirsty Scott" userId="cc2beaab-40fa-4bfc-905f-8f893a07151a" providerId="ADAL" clId="{C9D9CCE0-63CE-4594-A396-57C87D1CDE07}" dt="2025-01-08T09:51:01.508" v="16405" actId="20577"/>
          <ac:spMkLst>
            <pc:docMk/>
            <pc:sldMk cId="1353562426" sldId="291"/>
            <ac:spMk id="2" creationId="{D0C0A9E6-B229-23E4-23BB-477BDC2C239A}"/>
          </ac:spMkLst>
        </pc:spChg>
        <pc:spChg chg="mod">
          <ac:chgData name="Kirsty Scott" userId="cc2beaab-40fa-4bfc-905f-8f893a07151a" providerId="ADAL" clId="{C9D9CCE0-63CE-4594-A396-57C87D1CDE07}" dt="2025-01-08T09:46:05.296" v="16328" actId="20577"/>
          <ac:spMkLst>
            <pc:docMk/>
            <pc:sldMk cId="1353562426" sldId="291"/>
            <ac:spMk id="3" creationId="{305F0CF7-2A9F-6E8F-D4AE-4D4FB2438201}"/>
          </ac:spMkLst>
        </pc:spChg>
      </pc:sldChg>
      <pc:sldChg chg="new del">
        <pc:chgData name="Kirsty Scott" userId="cc2beaab-40fa-4bfc-905f-8f893a07151a" providerId="ADAL" clId="{C9D9CCE0-63CE-4594-A396-57C87D1CDE07}" dt="2025-01-08T09:40:58.241" v="15688" actId="680"/>
        <pc:sldMkLst>
          <pc:docMk/>
          <pc:sldMk cId="1664253162" sldId="291"/>
        </pc:sldMkLst>
      </pc:sldChg>
      <pc:sldChg chg="modSp new mod">
        <pc:chgData name="Kirsty Scott" userId="cc2beaab-40fa-4bfc-905f-8f893a07151a" providerId="ADAL" clId="{C9D9CCE0-63CE-4594-A396-57C87D1CDE07}" dt="2025-01-08T09:56:57.846" v="16942" actId="27636"/>
        <pc:sldMkLst>
          <pc:docMk/>
          <pc:sldMk cId="857389576" sldId="292"/>
        </pc:sldMkLst>
        <pc:spChg chg="mod">
          <ac:chgData name="Kirsty Scott" userId="cc2beaab-40fa-4bfc-905f-8f893a07151a" providerId="ADAL" clId="{C9D9CCE0-63CE-4594-A396-57C87D1CDE07}" dt="2025-01-08T09:50:53.146" v="16403" actId="20577"/>
          <ac:spMkLst>
            <pc:docMk/>
            <pc:sldMk cId="857389576" sldId="292"/>
            <ac:spMk id="2" creationId="{486AA493-9CFA-58DF-3952-98C33E494AA8}"/>
          </ac:spMkLst>
        </pc:spChg>
        <pc:spChg chg="mod">
          <ac:chgData name="Kirsty Scott" userId="cc2beaab-40fa-4bfc-905f-8f893a07151a" providerId="ADAL" clId="{C9D9CCE0-63CE-4594-A396-57C87D1CDE07}" dt="2025-01-08T09:56:57.846" v="16942" actId="27636"/>
          <ac:spMkLst>
            <pc:docMk/>
            <pc:sldMk cId="857389576" sldId="292"/>
            <ac:spMk id="3" creationId="{D8EC1954-F4A4-BCA8-C980-8EDEF90C7F30}"/>
          </ac:spMkLst>
        </pc:spChg>
      </pc:sldChg>
      <pc:sldChg chg="new del">
        <pc:chgData name="Kirsty Scott" userId="cc2beaab-40fa-4bfc-905f-8f893a07151a" providerId="ADAL" clId="{C9D9CCE0-63CE-4594-A396-57C87D1CDE07}" dt="2025-01-08T09:49:54.886" v="16330" actId="2696"/>
        <pc:sldMkLst>
          <pc:docMk/>
          <pc:sldMk cId="4188816465" sldId="292"/>
        </pc:sldMkLst>
      </pc:sldChg>
      <pc:sldChg chg="add ord">
        <pc:chgData name="Kirsty Scott" userId="cc2beaab-40fa-4bfc-905f-8f893a07151a" providerId="ADAL" clId="{C9D9CCE0-63CE-4594-A396-57C87D1CDE07}" dt="2025-01-08T10:01:10.029" v="16953"/>
        <pc:sldMkLst>
          <pc:docMk/>
          <pc:sldMk cId="3123972389" sldId="293"/>
        </pc:sldMkLst>
      </pc:sldChg>
      <pc:sldChg chg="addSp delSp modSp mod">
        <pc:chgData name="Kirsty Scott" userId="cc2beaab-40fa-4bfc-905f-8f893a07151a" providerId="ADAL" clId="{C9D9CCE0-63CE-4594-A396-57C87D1CDE07}" dt="2025-01-09T10:09:26.905" v="17022" actId="20577"/>
        <pc:sldMkLst>
          <pc:docMk/>
          <pc:sldMk cId="3092785760" sldId="294"/>
        </pc:sldMkLst>
        <pc:spChg chg="add mod">
          <ac:chgData name="Kirsty Scott" userId="cc2beaab-40fa-4bfc-905f-8f893a07151a" providerId="ADAL" clId="{C9D9CCE0-63CE-4594-A396-57C87D1CDE07}" dt="2025-01-09T10:07:56.650" v="17015" actId="1076"/>
          <ac:spMkLst>
            <pc:docMk/>
            <pc:sldMk cId="3092785760" sldId="294"/>
            <ac:spMk id="7" creationId="{8DDF2F4E-79B2-F3A9-E743-48A528B5FE48}"/>
          </ac:spMkLst>
        </pc:spChg>
        <pc:spChg chg="add mod">
          <ac:chgData name="Kirsty Scott" userId="cc2beaab-40fa-4bfc-905f-8f893a07151a" providerId="ADAL" clId="{C9D9CCE0-63CE-4594-A396-57C87D1CDE07}" dt="2025-01-09T10:07:59.081" v="17017" actId="20577"/>
          <ac:spMkLst>
            <pc:docMk/>
            <pc:sldMk cId="3092785760" sldId="294"/>
            <ac:spMk id="8" creationId="{95A7631F-F23E-1359-13EB-B673732E8887}"/>
          </ac:spMkLst>
        </pc:spChg>
        <pc:spChg chg="add mod">
          <ac:chgData name="Kirsty Scott" userId="cc2beaab-40fa-4bfc-905f-8f893a07151a" providerId="ADAL" clId="{C9D9CCE0-63CE-4594-A396-57C87D1CDE07}" dt="2025-01-09T10:09:26.905" v="17022" actId="20577"/>
          <ac:spMkLst>
            <pc:docMk/>
            <pc:sldMk cId="3092785760" sldId="294"/>
            <ac:spMk id="9" creationId="{A18F1372-F84C-B63D-C0C0-59F55CCF3554}"/>
          </ac:spMkLst>
        </pc:spChg>
        <pc:picChg chg="add mod">
          <ac:chgData name="Kirsty Scott" userId="cc2beaab-40fa-4bfc-905f-8f893a07151a" providerId="ADAL" clId="{C9D9CCE0-63CE-4594-A396-57C87D1CDE07}" dt="2025-01-09T10:07:05.163" v="16997" actId="1076"/>
          <ac:picMkLst>
            <pc:docMk/>
            <pc:sldMk cId="3092785760" sldId="294"/>
            <ac:picMk id="2" creationId="{B00FDB93-414F-B610-B93E-57FC6ABDC1A1}"/>
          </ac:picMkLst>
        </pc:picChg>
        <pc:picChg chg="add mod modCrop">
          <ac:chgData name="Kirsty Scott" userId="cc2beaab-40fa-4bfc-905f-8f893a07151a" providerId="ADAL" clId="{C9D9CCE0-63CE-4594-A396-57C87D1CDE07}" dt="2025-01-09T10:06:57.831" v="16995" actId="14100"/>
          <ac:picMkLst>
            <pc:docMk/>
            <pc:sldMk cId="3092785760" sldId="294"/>
            <ac:picMk id="5" creationId="{4412663E-16AA-306E-8C0E-6EDE42019ED0}"/>
          </ac:picMkLst>
        </pc:picChg>
        <pc:picChg chg="add mod">
          <ac:chgData name="Kirsty Scott" userId="cc2beaab-40fa-4bfc-905f-8f893a07151a" providerId="ADAL" clId="{C9D9CCE0-63CE-4594-A396-57C87D1CDE07}" dt="2025-01-09T10:06:51.153" v="16994" actId="208"/>
          <ac:picMkLst>
            <pc:docMk/>
            <pc:sldMk cId="3092785760" sldId="294"/>
            <ac:picMk id="6" creationId="{E2FB6262-51C1-423D-ECC4-FCC2579CE3CA}"/>
          </ac:picMkLst>
        </pc:picChg>
      </pc:sldChg>
      <pc:sldChg chg="modSp del mod">
        <pc:chgData name="Kirsty Scott" userId="cc2beaab-40fa-4bfc-905f-8f893a07151a" providerId="ADAL" clId="{C9D9CCE0-63CE-4594-A396-57C87D1CDE07}" dt="2025-01-10T11:05:50.209" v="18153" actId="2696"/>
        <pc:sldMkLst>
          <pc:docMk/>
          <pc:sldMk cId="2611738850" sldId="297"/>
        </pc:sldMkLst>
      </pc:sldChg>
      <pc:sldChg chg="modSp new mod">
        <pc:chgData name="Kirsty Scott" userId="cc2beaab-40fa-4bfc-905f-8f893a07151a" providerId="ADAL" clId="{C9D9CCE0-63CE-4594-A396-57C87D1CDE07}" dt="2025-01-09T09:38:14.732" v="16971" actId="20577"/>
        <pc:sldMkLst>
          <pc:docMk/>
          <pc:sldMk cId="4271951291" sldId="298"/>
        </pc:sldMkLst>
        <pc:spChg chg="mod">
          <ac:chgData name="Kirsty Scott" userId="cc2beaab-40fa-4bfc-905f-8f893a07151a" providerId="ADAL" clId="{C9D9CCE0-63CE-4594-A396-57C87D1CDE07}" dt="2025-01-09T09:38:14.732" v="16971" actId="20577"/>
          <ac:spMkLst>
            <pc:docMk/>
            <pc:sldMk cId="4271951291" sldId="298"/>
            <ac:spMk id="2" creationId="{EFBB2CB2-27DE-5BAB-2AB7-A3043A310450}"/>
          </ac:spMkLst>
        </pc:spChg>
      </pc:sldChg>
      <pc:sldChg chg="modSp new mod ord">
        <pc:chgData name="Kirsty Scott" userId="cc2beaab-40fa-4bfc-905f-8f893a07151a" providerId="ADAL" clId="{C9D9CCE0-63CE-4594-A396-57C87D1CDE07}" dt="2025-01-10T11:50:05.751" v="18205"/>
        <pc:sldMkLst>
          <pc:docMk/>
          <pc:sldMk cId="3056464807" sldId="299"/>
        </pc:sldMkLst>
      </pc:sldChg>
    </pc:docChg>
  </pc:docChgLst>
  <pc:docChgLst>
    <pc:chgData name="Kirsty Scott" userId="S::kirsty.scott@acu.ac.uk::cc2beaab-40fa-4bfc-905f-8f893a07151a" providerId="AD" clId="Web-{D5CB83AA-2691-B655-3FD5-8074C9CC5212}"/>
    <pc:docChg chg="modSld">
      <pc:chgData name="Kirsty Scott" userId="S::kirsty.scott@acu.ac.uk::cc2beaab-40fa-4bfc-905f-8f893a07151a" providerId="AD" clId="Web-{D5CB83AA-2691-B655-3FD5-8074C9CC5212}" dt="2025-01-08T10:31:24.685" v="6" actId="20577"/>
      <pc:docMkLst>
        <pc:docMk/>
      </pc:docMkLst>
      <pc:sldChg chg="modSp">
        <pc:chgData name="Kirsty Scott" userId="S::kirsty.scott@acu.ac.uk::cc2beaab-40fa-4bfc-905f-8f893a07151a" providerId="AD" clId="Web-{D5CB83AA-2691-B655-3FD5-8074C9CC5212}" dt="2025-01-08T10:31:09.762" v="3" actId="20577"/>
        <pc:sldMkLst>
          <pc:docMk/>
          <pc:sldMk cId="4142643652" sldId="260"/>
        </pc:sldMkLst>
        <pc:spChg chg="mod">
          <ac:chgData name="Kirsty Scott" userId="S::kirsty.scott@acu.ac.uk::cc2beaab-40fa-4bfc-905f-8f893a07151a" providerId="AD" clId="Web-{D5CB83AA-2691-B655-3FD5-8074C9CC5212}" dt="2025-01-08T10:31:09.762" v="3" actId="20577"/>
          <ac:spMkLst>
            <pc:docMk/>
            <pc:sldMk cId="4142643652" sldId="260"/>
            <ac:spMk id="4" creationId="{FFFB62A8-F8FD-7748-EAF8-5A5493618B0A}"/>
          </ac:spMkLst>
        </pc:spChg>
      </pc:sldChg>
      <pc:sldChg chg="modSp">
        <pc:chgData name="Kirsty Scott" userId="S::kirsty.scott@acu.ac.uk::cc2beaab-40fa-4bfc-905f-8f893a07151a" providerId="AD" clId="Web-{D5CB83AA-2691-B655-3FD5-8074C9CC5212}" dt="2025-01-08T10:31:24.685" v="6" actId="20577"/>
        <pc:sldMkLst>
          <pc:docMk/>
          <pc:sldMk cId="3123972389" sldId="293"/>
        </pc:sldMkLst>
        <pc:spChg chg="mod">
          <ac:chgData name="Kirsty Scott" userId="S::kirsty.scott@acu.ac.uk::cc2beaab-40fa-4bfc-905f-8f893a07151a" providerId="AD" clId="Web-{D5CB83AA-2691-B655-3FD5-8074C9CC5212}" dt="2025-01-08T10:31:24.685" v="6" actId="20577"/>
          <ac:spMkLst>
            <pc:docMk/>
            <pc:sldMk cId="3123972389" sldId="293"/>
            <ac:spMk id="4" creationId="{AA0BE61C-E81E-EDD2-04AF-9C59F557AADA}"/>
          </ac:spMkLst>
        </pc:spChg>
      </pc:sldChg>
    </pc:docChg>
  </pc:docChgLst>
  <pc:docChgLst>
    <pc:chgData name="Evangeline Arethwala" userId="034a9e27-ab3a-434a-aa75-3e8eb01ffb13" providerId="ADAL" clId="{CE8B064F-32CB-4D0B-9EDD-008E496EF469}"/>
    <pc:docChg chg="undo custSel addSld delSld modSld">
      <pc:chgData name="Evangeline Arethwala" userId="034a9e27-ab3a-434a-aa75-3e8eb01ffb13" providerId="ADAL" clId="{CE8B064F-32CB-4D0B-9EDD-008E496EF469}" dt="2025-02-17T17:27:53.007" v="618" actId="20577"/>
      <pc:docMkLst>
        <pc:docMk/>
      </pc:docMkLst>
      <pc:sldChg chg="addSp modSp mod">
        <pc:chgData name="Evangeline Arethwala" userId="034a9e27-ab3a-434a-aa75-3e8eb01ffb13" providerId="ADAL" clId="{CE8B064F-32CB-4D0B-9EDD-008E496EF469}" dt="2025-02-17T17:27:53.007" v="618" actId="20577"/>
        <pc:sldMkLst>
          <pc:docMk/>
          <pc:sldMk cId="390633157" sldId="286"/>
        </pc:sldMkLst>
        <pc:spChg chg="mod">
          <ac:chgData name="Evangeline Arethwala" userId="034a9e27-ab3a-434a-aa75-3e8eb01ffb13" providerId="ADAL" clId="{CE8B064F-32CB-4D0B-9EDD-008E496EF469}" dt="2025-02-17T17:27:47.353" v="617" actId="1076"/>
          <ac:spMkLst>
            <pc:docMk/>
            <pc:sldMk cId="390633157" sldId="286"/>
            <ac:spMk id="2" creationId="{92652546-2243-2CD5-19C7-B61D88C31201}"/>
          </ac:spMkLst>
        </pc:spChg>
        <pc:spChg chg="add mod">
          <ac:chgData name="Evangeline Arethwala" userId="034a9e27-ab3a-434a-aa75-3e8eb01ffb13" providerId="ADAL" clId="{CE8B064F-32CB-4D0B-9EDD-008E496EF469}" dt="2025-02-17T17:27:53.007" v="618" actId="20577"/>
          <ac:spMkLst>
            <pc:docMk/>
            <pc:sldMk cId="390633157" sldId="286"/>
            <ac:spMk id="3" creationId="{CC51FE9F-0AFD-5E98-DA3A-DEEC706427DB}"/>
          </ac:spMkLst>
        </pc:spChg>
        <pc:spChg chg="add mod">
          <ac:chgData name="Evangeline Arethwala" userId="034a9e27-ab3a-434a-aa75-3e8eb01ffb13" providerId="ADAL" clId="{CE8B064F-32CB-4D0B-9EDD-008E496EF469}" dt="2025-02-17T17:26:51.188" v="607" actId="20577"/>
          <ac:spMkLst>
            <pc:docMk/>
            <pc:sldMk cId="390633157" sldId="286"/>
            <ac:spMk id="5" creationId="{8C7F31BA-0EA7-A142-8C6B-E98951B1939D}"/>
          </ac:spMkLst>
        </pc:spChg>
      </pc:sldChg>
      <pc:sldChg chg="del">
        <pc:chgData name="Evangeline Arethwala" userId="034a9e27-ab3a-434a-aa75-3e8eb01ffb13" providerId="ADAL" clId="{CE8B064F-32CB-4D0B-9EDD-008E496EF469}" dt="2025-02-17T17:07:53.220" v="303" actId="2696"/>
        <pc:sldMkLst>
          <pc:docMk/>
          <pc:sldMk cId="178490461" sldId="300"/>
        </pc:sldMkLst>
      </pc:sldChg>
      <pc:sldChg chg="modSp add mod">
        <pc:chgData name="Evangeline Arethwala" userId="034a9e27-ab3a-434a-aa75-3e8eb01ffb13" providerId="ADAL" clId="{CE8B064F-32CB-4D0B-9EDD-008E496EF469}" dt="2025-02-17T17:06:37.620" v="302" actId="20577"/>
        <pc:sldMkLst>
          <pc:docMk/>
          <pc:sldMk cId="2333477031" sldId="302"/>
        </pc:sldMkLst>
        <pc:spChg chg="mod">
          <ac:chgData name="Evangeline Arethwala" userId="034a9e27-ab3a-434a-aa75-3e8eb01ffb13" providerId="ADAL" clId="{CE8B064F-32CB-4D0B-9EDD-008E496EF469}" dt="2025-02-17T17:06:06.324" v="256" actId="27636"/>
          <ac:spMkLst>
            <pc:docMk/>
            <pc:sldMk cId="2333477031" sldId="302"/>
            <ac:spMk id="2" creationId="{FFA945AF-F466-01D0-BA4E-7E6754FD19F0}"/>
          </ac:spMkLst>
        </pc:spChg>
        <pc:spChg chg="mod">
          <ac:chgData name="Evangeline Arethwala" userId="034a9e27-ab3a-434a-aa75-3e8eb01ffb13" providerId="ADAL" clId="{CE8B064F-32CB-4D0B-9EDD-008E496EF469}" dt="2025-02-17T17:06:37.620" v="302" actId="20577"/>
          <ac:spMkLst>
            <pc:docMk/>
            <pc:sldMk cId="2333477031" sldId="302"/>
            <ac:spMk id="3" creationId="{BAAB2D7D-6F45-617E-5AC6-765D83AAD053}"/>
          </ac:spMkLst>
        </pc:spChg>
        <pc:spChg chg="mod">
          <ac:chgData name="Evangeline Arethwala" userId="034a9e27-ab3a-434a-aa75-3e8eb01ffb13" providerId="ADAL" clId="{CE8B064F-32CB-4D0B-9EDD-008E496EF469}" dt="2025-02-17T17:06:22.789" v="301" actId="20577"/>
          <ac:spMkLst>
            <pc:docMk/>
            <pc:sldMk cId="2333477031" sldId="302"/>
            <ac:spMk id="5" creationId="{4AA9D517-D194-2E71-706F-CB2D273B6380}"/>
          </ac:spMkLst>
        </pc:spChg>
      </pc:sldChg>
    </pc:docChg>
  </pc:docChgLst>
  <pc:docChgLst>
    <pc:chgData name="Kirsty Scott" userId="S::kirsty.scott@acu.ac.uk::cc2beaab-40fa-4bfc-905f-8f893a07151a" providerId="AD" clId="Web-{7976625B-E887-9A03-85BD-ECF98C6F2CE1}"/>
    <pc:docChg chg="addSld delSld modSld">
      <pc:chgData name="Kirsty Scott" userId="S::kirsty.scott@acu.ac.uk::cc2beaab-40fa-4bfc-905f-8f893a07151a" providerId="AD" clId="Web-{7976625B-E887-9A03-85BD-ECF98C6F2CE1}" dt="2025-01-08T13:45:27.492" v="41" actId="20577"/>
      <pc:docMkLst>
        <pc:docMk/>
      </pc:docMkLst>
      <pc:sldChg chg="modSp">
        <pc:chgData name="Kirsty Scott" userId="S::kirsty.scott@acu.ac.uk::cc2beaab-40fa-4bfc-905f-8f893a07151a" providerId="AD" clId="Web-{7976625B-E887-9A03-85BD-ECF98C6F2CE1}" dt="2025-01-08T13:45:16.430" v="37" actId="20577"/>
        <pc:sldMkLst>
          <pc:docMk/>
          <pc:sldMk cId="4142643652" sldId="260"/>
        </pc:sldMkLst>
        <pc:spChg chg="mod">
          <ac:chgData name="Kirsty Scott" userId="S::kirsty.scott@acu.ac.uk::cc2beaab-40fa-4bfc-905f-8f893a07151a" providerId="AD" clId="Web-{7976625B-E887-9A03-85BD-ECF98C6F2CE1}" dt="2025-01-08T13:45:16.430" v="37" actId="20577"/>
          <ac:spMkLst>
            <pc:docMk/>
            <pc:sldMk cId="4142643652" sldId="260"/>
            <ac:spMk id="4" creationId="{FFFB62A8-F8FD-7748-EAF8-5A5493618B0A}"/>
          </ac:spMkLst>
        </pc:spChg>
      </pc:sldChg>
      <pc:sldChg chg="modSp">
        <pc:chgData name="Kirsty Scott" userId="S::kirsty.scott@acu.ac.uk::cc2beaab-40fa-4bfc-905f-8f893a07151a" providerId="AD" clId="Web-{7976625B-E887-9A03-85BD-ECF98C6F2CE1}" dt="2025-01-08T13:45:27.492" v="41" actId="20577"/>
        <pc:sldMkLst>
          <pc:docMk/>
          <pc:sldMk cId="3123972389" sldId="293"/>
        </pc:sldMkLst>
        <pc:spChg chg="mod">
          <ac:chgData name="Kirsty Scott" userId="S::kirsty.scott@acu.ac.uk::cc2beaab-40fa-4bfc-905f-8f893a07151a" providerId="AD" clId="Web-{7976625B-E887-9A03-85BD-ECF98C6F2CE1}" dt="2025-01-08T13:45:27.492" v="41" actId="20577"/>
          <ac:spMkLst>
            <pc:docMk/>
            <pc:sldMk cId="3123972389" sldId="293"/>
            <ac:spMk id="4" creationId="{AA0BE61C-E81E-EDD2-04AF-9C59F557AADA}"/>
          </ac:spMkLst>
        </pc:spChg>
      </pc:sldChg>
      <pc:sldChg chg="addSp delSp modSp new">
        <pc:chgData name="Kirsty Scott" userId="S::kirsty.scott@acu.ac.uk::cc2beaab-40fa-4bfc-905f-8f893a07151a" providerId="AD" clId="Web-{7976625B-E887-9A03-85BD-ECF98C6F2CE1}" dt="2025-01-08T10:35:48.296" v="9"/>
        <pc:sldMkLst>
          <pc:docMk/>
          <pc:sldMk cId="3092785760" sldId="294"/>
        </pc:sldMkLst>
        <pc:spChg chg="mod">
          <ac:chgData name="Kirsty Scott" userId="S::kirsty.scott@acu.ac.uk::cc2beaab-40fa-4bfc-905f-8f893a07151a" providerId="AD" clId="Web-{7976625B-E887-9A03-85BD-ECF98C6F2CE1}" dt="2025-01-08T10:35:12.966" v="4" actId="20577"/>
          <ac:spMkLst>
            <pc:docMk/>
            <pc:sldMk cId="3092785760" sldId="294"/>
            <ac:spMk id="4" creationId="{790F15EF-FC66-1718-CD76-958BCC13B5EF}"/>
          </ac:spMkLst>
        </pc:spChg>
      </pc:sldChg>
      <pc:sldChg chg="modSp new">
        <pc:chgData name="Kirsty Scott" userId="S::kirsty.scott@acu.ac.uk::cc2beaab-40fa-4bfc-905f-8f893a07151a" providerId="AD" clId="Web-{7976625B-E887-9A03-85BD-ECF98C6F2CE1}" dt="2025-01-08T11:02:31.590" v="14" actId="20577"/>
        <pc:sldMkLst>
          <pc:docMk/>
          <pc:sldMk cId="412238899" sldId="295"/>
        </pc:sldMkLst>
      </pc:sldChg>
      <pc:sldChg chg="new del">
        <pc:chgData name="Kirsty Scott" userId="S::kirsty.scott@acu.ac.uk::cc2beaab-40fa-4bfc-905f-8f893a07151a" providerId="AD" clId="Web-{7976625B-E887-9A03-85BD-ECF98C6F2CE1}" dt="2025-01-08T11:23:04.753" v="17"/>
        <pc:sldMkLst>
          <pc:docMk/>
          <pc:sldMk cId="3471999442" sldId="296"/>
        </pc:sldMkLst>
      </pc:sldChg>
      <pc:sldChg chg="modSp new">
        <pc:chgData name="Kirsty Scott" userId="S::kirsty.scott@acu.ac.uk::cc2beaab-40fa-4bfc-905f-8f893a07151a" providerId="AD" clId="Web-{7976625B-E887-9A03-85BD-ECF98C6F2CE1}" dt="2025-01-08T11:23:13.409" v="33" actId="20577"/>
        <pc:sldMkLst>
          <pc:docMk/>
          <pc:sldMk cId="2611738850" sldId="297"/>
        </pc:sldMkLst>
      </pc:sldChg>
    </pc:docChg>
  </pc:docChgLst>
  <pc:docChgLst>
    <pc:chgData name="Kirsty Scott" userId="cc2beaab-40fa-4bfc-905f-8f893a07151a" providerId="ADAL" clId="{B7EA9504-863B-4CC7-B6FB-D22A2CCD77B8}"/>
    <pc:docChg chg="undo custSel addSld delSld modSld">
      <pc:chgData name="Kirsty Scott" userId="cc2beaab-40fa-4bfc-905f-8f893a07151a" providerId="ADAL" clId="{B7EA9504-863B-4CC7-B6FB-D22A2CCD77B8}" dt="2025-02-17T15:33:46.017" v="198" actId="26606"/>
      <pc:docMkLst>
        <pc:docMk/>
      </pc:docMkLst>
      <pc:sldChg chg="modSp mod">
        <pc:chgData name="Kirsty Scott" userId="cc2beaab-40fa-4bfc-905f-8f893a07151a" providerId="ADAL" clId="{B7EA9504-863B-4CC7-B6FB-D22A2CCD77B8}" dt="2025-02-17T15:24:23.839" v="118" actId="207"/>
        <pc:sldMkLst>
          <pc:docMk/>
          <pc:sldMk cId="3397938382" sldId="261"/>
        </pc:sldMkLst>
        <pc:spChg chg="mod">
          <ac:chgData name="Kirsty Scott" userId="cc2beaab-40fa-4bfc-905f-8f893a07151a" providerId="ADAL" clId="{B7EA9504-863B-4CC7-B6FB-D22A2CCD77B8}" dt="2025-02-17T15:24:23.839" v="118" actId="207"/>
          <ac:spMkLst>
            <pc:docMk/>
            <pc:sldMk cId="3397938382" sldId="261"/>
            <ac:spMk id="2" creationId="{547ED327-88D0-36E4-9566-F098141E96E5}"/>
          </ac:spMkLst>
        </pc:spChg>
        <pc:spChg chg="mod">
          <ac:chgData name="Kirsty Scott" userId="cc2beaab-40fa-4bfc-905f-8f893a07151a" providerId="ADAL" clId="{B7EA9504-863B-4CC7-B6FB-D22A2CCD77B8}" dt="2025-02-17T15:24:16.764" v="117"/>
          <ac:spMkLst>
            <pc:docMk/>
            <pc:sldMk cId="3397938382" sldId="261"/>
            <ac:spMk id="4" creationId="{EE418738-3B58-6015-FC06-B0F156E08BC4}"/>
          </ac:spMkLst>
        </pc:spChg>
      </pc:sldChg>
      <pc:sldChg chg="addSp delSp modSp mod modClrScheme chgLayout">
        <pc:chgData name="Kirsty Scott" userId="cc2beaab-40fa-4bfc-905f-8f893a07151a" providerId="ADAL" clId="{B7EA9504-863B-4CC7-B6FB-D22A2CCD77B8}" dt="2025-02-17T15:25:31.498" v="122" actId="26606"/>
        <pc:sldMkLst>
          <pc:docMk/>
          <pc:sldMk cId="1317026870" sldId="267"/>
        </pc:sldMkLst>
        <pc:spChg chg="mod ord">
          <ac:chgData name="Kirsty Scott" userId="cc2beaab-40fa-4bfc-905f-8f893a07151a" providerId="ADAL" clId="{B7EA9504-863B-4CC7-B6FB-D22A2CCD77B8}" dt="2025-02-17T15:25:31.498" v="122" actId="26606"/>
          <ac:spMkLst>
            <pc:docMk/>
            <pc:sldMk cId="1317026870" sldId="267"/>
            <ac:spMk id="2" creationId="{6C7D9824-49F6-D875-0AC4-1C395D40B425}"/>
          </ac:spMkLst>
        </pc:spChg>
        <pc:spChg chg="del">
          <ac:chgData name="Kirsty Scott" userId="cc2beaab-40fa-4bfc-905f-8f893a07151a" providerId="ADAL" clId="{B7EA9504-863B-4CC7-B6FB-D22A2CCD77B8}" dt="2025-02-17T15:25:17.282" v="119" actId="931"/>
          <ac:spMkLst>
            <pc:docMk/>
            <pc:sldMk cId="1317026870" sldId="267"/>
            <ac:spMk id="3" creationId="{CCEAE59B-EA47-39D3-961A-09778CA194D6}"/>
          </ac:spMkLst>
        </pc:spChg>
        <pc:spChg chg="mod">
          <ac:chgData name="Kirsty Scott" userId="cc2beaab-40fa-4bfc-905f-8f893a07151a" providerId="ADAL" clId="{B7EA9504-863B-4CC7-B6FB-D22A2CCD77B8}" dt="2025-02-17T15:25:31.498" v="122" actId="26606"/>
          <ac:spMkLst>
            <pc:docMk/>
            <pc:sldMk cId="1317026870" sldId="267"/>
            <ac:spMk id="4" creationId="{1F9131A3-3923-A16A-8105-3DA48F09B75C}"/>
          </ac:spMkLst>
        </pc:spChg>
        <pc:picChg chg="add mod">
          <ac:chgData name="Kirsty Scott" userId="cc2beaab-40fa-4bfc-905f-8f893a07151a" providerId="ADAL" clId="{B7EA9504-863B-4CC7-B6FB-D22A2CCD77B8}" dt="2025-02-17T15:25:31.498" v="122" actId="26606"/>
          <ac:picMkLst>
            <pc:docMk/>
            <pc:sldMk cId="1317026870" sldId="267"/>
            <ac:picMk id="6" creationId="{92BEF487-3CFB-0FE3-8AEF-DD029E489CD9}"/>
          </ac:picMkLst>
        </pc:picChg>
      </pc:sldChg>
      <pc:sldChg chg="delSp modSp mod">
        <pc:chgData name="Kirsty Scott" userId="cc2beaab-40fa-4bfc-905f-8f893a07151a" providerId="ADAL" clId="{B7EA9504-863B-4CC7-B6FB-D22A2CCD77B8}" dt="2025-02-17T15:25:48.875" v="125" actId="14100"/>
        <pc:sldMkLst>
          <pc:docMk/>
          <pc:sldMk cId="1847126658" sldId="268"/>
        </pc:sldMkLst>
        <pc:spChg chg="mod">
          <ac:chgData name="Kirsty Scott" userId="cc2beaab-40fa-4bfc-905f-8f893a07151a" providerId="ADAL" clId="{B7EA9504-863B-4CC7-B6FB-D22A2CCD77B8}" dt="2025-02-17T15:25:45.163" v="124" actId="14100"/>
          <ac:spMkLst>
            <pc:docMk/>
            <pc:sldMk cId="1847126658" sldId="268"/>
            <ac:spMk id="2" creationId="{87917EBB-5997-5051-A14E-0EE790389D47}"/>
          </ac:spMkLst>
        </pc:spChg>
        <pc:spChg chg="del">
          <ac:chgData name="Kirsty Scott" userId="cc2beaab-40fa-4bfc-905f-8f893a07151a" providerId="ADAL" clId="{B7EA9504-863B-4CC7-B6FB-D22A2CCD77B8}" dt="2025-02-17T15:25:40.958" v="123" actId="478"/>
          <ac:spMkLst>
            <pc:docMk/>
            <pc:sldMk cId="1847126658" sldId="268"/>
            <ac:spMk id="3" creationId="{C4E1C4C7-2A76-3170-60F5-76175C73801B}"/>
          </ac:spMkLst>
        </pc:spChg>
        <pc:spChg chg="mod">
          <ac:chgData name="Kirsty Scott" userId="cc2beaab-40fa-4bfc-905f-8f893a07151a" providerId="ADAL" clId="{B7EA9504-863B-4CC7-B6FB-D22A2CCD77B8}" dt="2025-02-17T15:25:48.875" v="125" actId="14100"/>
          <ac:spMkLst>
            <pc:docMk/>
            <pc:sldMk cId="1847126658" sldId="268"/>
            <ac:spMk id="4" creationId="{42309F2C-D877-1CA3-352E-15DC01CBB706}"/>
          </ac:spMkLst>
        </pc:spChg>
      </pc:sldChg>
      <pc:sldChg chg="addSp delSp modSp mod modClrScheme chgLayout">
        <pc:chgData name="Kirsty Scott" userId="cc2beaab-40fa-4bfc-905f-8f893a07151a" providerId="ADAL" clId="{B7EA9504-863B-4CC7-B6FB-D22A2CCD77B8}" dt="2025-02-17T15:27:17.725" v="171" actId="26606"/>
        <pc:sldMkLst>
          <pc:docMk/>
          <pc:sldMk cId="3076379357" sldId="273"/>
        </pc:sldMkLst>
        <pc:spChg chg="mod ord">
          <ac:chgData name="Kirsty Scott" userId="cc2beaab-40fa-4bfc-905f-8f893a07151a" providerId="ADAL" clId="{B7EA9504-863B-4CC7-B6FB-D22A2CCD77B8}" dt="2025-02-17T15:27:17.725" v="171" actId="26606"/>
          <ac:spMkLst>
            <pc:docMk/>
            <pc:sldMk cId="3076379357" sldId="273"/>
            <ac:spMk id="2" creationId="{CF21E55A-3F71-C171-BF3F-4029684EB080}"/>
          </ac:spMkLst>
        </pc:spChg>
        <pc:spChg chg="del">
          <ac:chgData name="Kirsty Scott" userId="cc2beaab-40fa-4bfc-905f-8f893a07151a" providerId="ADAL" clId="{B7EA9504-863B-4CC7-B6FB-D22A2CCD77B8}" dt="2025-02-17T15:26:51.931" v="166" actId="931"/>
          <ac:spMkLst>
            <pc:docMk/>
            <pc:sldMk cId="3076379357" sldId="273"/>
            <ac:spMk id="3" creationId="{BDBC5E25-78EC-F7A5-7C63-59A54A050EFE}"/>
          </ac:spMkLst>
        </pc:spChg>
        <pc:spChg chg="mod">
          <ac:chgData name="Kirsty Scott" userId="cc2beaab-40fa-4bfc-905f-8f893a07151a" providerId="ADAL" clId="{B7EA9504-863B-4CC7-B6FB-D22A2CCD77B8}" dt="2025-02-17T15:27:17.725" v="171" actId="26606"/>
          <ac:spMkLst>
            <pc:docMk/>
            <pc:sldMk cId="3076379357" sldId="273"/>
            <ac:spMk id="4" creationId="{078B7D95-8399-CBD2-ACB7-6923979B765F}"/>
          </ac:spMkLst>
        </pc:spChg>
        <pc:picChg chg="add mod">
          <ac:chgData name="Kirsty Scott" userId="cc2beaab-40fa-4bfc-905f-8f893a07151a" providerId="ADAL" clId="{B7EA9504-863B-4CC7-B6FB-D22A2CCD77B8}" dt="2025-02-17T15:27:17.725" v="171" actId="26606"/>
          <ac:picMkLst>
            <pc:docMk/>
            <pc:sldMk cId="3076379357" sldId="273"/>
            <ac:picMk id="6" creationId="{EFEB0907-0AF5-0468-51C9-0992B1314464}"/>
          </ac:picMkLst>
        </pc:picChg>
      </pc:sldChg>
      <pc:sldChg chg="delSp modSp mod">
        <pc:chgData name="Kirsty Scott" userId="cc2beaab-40fa-4bfc-905f-8f893a07151a" providerId="ADAL" clId="{B7EA9504-863B-4CC7-B6FB-D22A2CCD77B8}" dt="2025-02-17T15:30:06.795" v="190" actId="27636"/>
        <pc:sldMkLst>
          <pc:docMk/>
          <pc:sldMk cId="53784055" sldId="278"/>
        </pc:sldMkLst>
        <pc:spChg chg="mod">
          <ac:chgData name="Kirsty Scott" userId="cc2beaab-40fa-4bfc-905f-8f893a07151a" providerId="ADAL" clId="{B7EA9504-863B-4CC7-B6FB-D22A2CCD77B8}" dt="2025-02-17T15:30:06.795" v="190" actId="27636"/>
          <ac:spMkLst>
            <pc:docMk/>
            <pc:sldMk cId="53784055" sldId="278"/>
            <ac:spMk id="2" creationId="{E17E7F21-B543-72EE-ECCE-BCF207ADF713}"/>
          </ac:spMkLst>
        </pc:spChg>
        <pc:spChg chg="del">
          <ac:chgData name="Kirsty Scott" userId="cc2beaab-40fa-4bfc-905f-8f893a07151a" providerId="ADAL" clId="{B7EA9504-863B-4CC7-B6FB-D22A2CCD77B8}" dt="2025-02-17T15:30:03.571" v="188" actId="478"/>
          <ac:spMkLst>
            <pc:docMk/>
            <pc:sldMk cId="53784055" sldId="278"/>
            <ac:spMk id="3" creationId="{DB395FEE-802F-F6B2-1E44-6908A3D027D7}"/>
          </ac:spMkLst>
        </pc:spChg>
      </pc:sldChg>
      <pc:sldChg chg="del">
        <pc:chgData name="Kirsty Scott" userId="cc2beaab-40fa-4bfc-905f-8f893a07151a" providerId="ADAL" clId="{B7EA9504-863B-4CC7-B6FB-D22A2CCD77B8}" dt="2025-02-17T15:28:57.153" v="181" actId="2696"/>
        <pc:sldMkLst>
          <pc:docMk/>
          <pc:sldMk cId="173276231" sldId="285"/>
        </pc:sldMkLst>
      </pc:sldChg>
      <pc:sldChg chg="delSp mod">
        <pc:chgData name="Kirsty Scott" userId="cc2beaab-40fa-4bfc-905f-8f893a07151a" providerId="ADAL" clId="{B7EA9504-863B-4CC7-B6FB-D22A2CCD77B8}" dt="2025-02-17T15:30:22.571" v="192" actId="478"/>
        <pc:sldMkLst>
          <pc:docMk/>
          <pc:sldMk cId="390633157" sldId="286"/>
        </pc:sldMkLst>
        <pc:spChg chg="del">
          <ac:chgData name="Kirsty Scott" userId="cc2beaab-40fa-4bfc-905f-8f893a07151a" providerId="ADAL" clId="{B7EA9504-863B-4CC7-B6FB-D22A2CCD77B8}" dt="2025-02-17T15:30:22.571" v="192" actId="478"/>
          <ac:spMkLst>
            <pc:docMk/>
            <pc:sldMk cId="390633157" sldId="286"/>
            <ac:spMk id="3" creationId="{7374AF6D-D206-2493-DC50-92309F5AE6E7}"/>
          </ac:spMkLst>
        </pc:spChg>
        <pc:spChg chg="del">
          <ac:chgData name="Kirsty Scott" userId="cc2beaab-40fa-4bfc-905f-8f893a07151a" providerId="ADAL" clId="{B7EA9504-863B-4CC7-B6FB-D22A2CCD77B8}" dt="2025-02-17T15:30:21.012" v="191" actId="478"/>
          <ac:spMkLst>
            <pc:docMk/>
            <pc:sldMk cId="390633157" sldId="286"/>
            <ac:spMk id="5" creationId="{7B585169-E201-F107-C7F8-E42FBDA32E74}"/>
          </ac:spMkLst>
        </pc:spChg>
      </pc:sldChg>
      <pc:sldChg chg="addSp delSp modSp mod modClrScheme chgLayout">
        <pc:chgData name="Kirsty Scott" userId="cc2beaab-40fa-4bfc-905f-8f893a07151a" providerId="ADAL" clId="{B7EA9504-863B-4CC7-B6FB-D22A2CCD77B8}" dt="2025-02-17T15:33:46.017" v="198" actId="26606"/>
        <pc:sldMkLst>
          <pc:docMk/>
          <pc:sldMk cId="1273072864" sldId="289"/>
        </pc:sldMkLst>
        <pc:spChg chg="mod">
          <ac:chgData name="Kirsty Scott" userId="cc2beaab-40fa-4bfc-905f-8f893a07151a" providerId="ADAL" clId="{B7EA9504-863B-4CC7-B6FB-D22A2CCD77B8}" dt="2025-02-17T15:33:46.017" v="198" actId="26606"/>
          <ac:spMkLst>
            <pc:docMk/>
            <pc:sldMk cId="1273072864" sldId="289"/>
            <ac:spMk id="2" creationId="{B73CF1CD-93EE-3606-3E0B-672A309879A3}"/>
          </ac:spMkLst>
        </pc:spChg>
        <pc:spChg chg="del">
          <ac:chgData name="Kirsty Scott" userId="cc2beaab-40fa-4bfc-905f-8f893a07151a" providerId="ADAL" clId="{B7EA9504-863B-4CC7-B6FB-D22A2CCD77B8}" dt="2025-02-17T15:33:34.328" v="194" actId="478"/>
          <ac:spMkLst>
            <pc:docMk/>
            <pc:sldMk cId="1273072864" sldId="289"/>
            <ac:spMk id="3" creationId="{85918E10-AD2A-43AD-7349-4258424E72C8}"/>
          </ac:spMkLst>
        </pc:spChg>
        <pc:spChg chg="mod">
          <ac:chgData name="Kirsty Scott" userId="cc2beaab-40fa-4bfc-905f-8f893a07151a" providerId="ADAL" clId="{B7EA9504-863B-4CC7-B6FB-D22A2CCD77B8}" dt="2025-02-17T15:33:46.017" v="198" actId="26606"/>
          <ac:spMkLst>
            <pc:docMk/>
            <pc:sldMk cId="1273072864" sldId="289"/>
            <ac:spMk id="4" creationId="{6E6EB192-19AF-7586-77A9-1C29D9E52E35}"/>
          </ac:spMkLst>
        </pc:spChg>
        <pc:spChg chg="del">
          <ac:chgData name="Kirsty Scott" userId="cc2beaab-40fa-4bfc-905f-8f893a07151a" providerId="ADAL" clId="{B7EA9504-863B-4CC7-B6FB-D22A2CCD77B8}" dt="2025-02-17T15:33:33.409" v="193" actId="478"/>
          <ac:spMkLst>
            <pc:docMk/>
            <pc:sldMk cId="1273072864" sldId="289"/>
            <ac:spMk id="5" creationId="{DC688FAD-E825-8EAD-50D2-002286F5B36B}"/>
          </ac:spMkLst>
        </pc:spChg>
        <pc:picChg chg="add mod ord">
          <ac:chgData name="Kirsty Scott" userId="cc2beaab-40fa-4bfc-905f-8f893a07151a" providerId="ADAL" clId="{B7EA9504-863B-4CC7-B6FB-D22A2CCD77B8}" dt="2025-02-17T15:33:46.017" v="198" actId="26606"/>
          <ac:picMkLst>
            <pc:docMk/>
            <pc:sldMk cId="1273072864" sldId="289"/>
            <ac:picMk id="6" creationId="{7D5E7710-85E1-B59A-5849-E52A03DFFBB5}"/>
          </ac:picMkLst>
        </pc:picChg>
      </pc:sldChg>
      <pc:sldChg chg="modSp mod">
        <pc:chgData name="Kirsty Scott" userId="cc2beaab-40fa-4bfc-905f-8f893a07151a" providerId="ADAL" clId="{B7EA9504-863B-4CC7-B6FB-D22A2CCD77B8}" dt="2025-02-17T15:26:29.250" v="165" actId="20577"/>
        <pc:sldMkLst>
          <pc:docMk/>
          <pc:sldMk cId="1353562426" sldId="291"/>
        </pc:sldMkLst>
        <pc:spChg chg="mod">
          <ac:chgData name="Kirsty Scott" userId="cc2beaab-40fa-4bfc-905f-8f893a07151a" providerId="ADAL" clId="{B7EA9504-863B-4CC7-B6FB-D22A2CCD77B8}" dt="2025-02-17T15:26:29.250" v="165" actId="20577"/>
          <ac:spMkLst>
            <pc:docMk/>
            <pc:sldMk cId="1353562426" sldId="291"/>
            <ac:spMk id="3" creationId="{305F0CF7-2A9F-6E8F-D4AE-4D4FB2438201}"/>
          </ac:spMkLst>
        </pc:spChg>
      </pc:sldChg>
      <pc:sldChg chg="del">
        <pc:chgData name="Kirsty Scott" userId="cc2beaab-40fa-4bfc-905f-8f893a07151a" providerId="ADAL" clId="{B7EA9504-863B-4CC7-B6FB-D22A2CCD77B8}" dt="2025-02-17T15:29:41.287" v="187" actId="2696"/>
        <pc:sldMkLst>
          <pc:docMk/>
          <pc:sldMk cId="412238899" sldId="295"/>
        </pc:sldMkLst>
      </pc:sldChg>
      <pc:sldChg chg="modSp mod">
        <pc:chgData name="Kirsty Scott" userId="cc2beaab-40fa-4bfc-905f-8f893a07151a" providerId="ADAL" clId="{B7EA9504-863B-4CC7-B6FB-D22A2CCD77B8}" dt="2025-02-17T15:29:33.904" v="186" actId="20577"/>
        <pc:sldMkLst>
          <pc:docMk/>
          <pc:sldMk cId="4271951291" sldId="298"/>
        </pc:sldMkLst>
        <pc:spChg chg="mod">
          <ac:chgData name="Kirsty Scott" userId="cc2beaab-40fa-4bfc-905f-8f893a07151a" providerId="ADAL" clId="{B7EA9504-863B-4CC7-B6FB-D22A2CCD77B8}" dt="2025-02-17T15:29:33.904" v="186" actId="20577"/>
          <ac:spMkLst>
            <pc:docMk/>
            <pc:sldMk cId="4271951291" sldId="298"/>
            <ac:spMk id="2" creationId="{EFBB2CB2-27DE-5BAB-2AB7-A3043A310450}"/>
          </ac:spMkLst>
        </pc:spChg>
      </pc:sldChg>
      <pc:sldChg chg="del">
        <pc:chgData name="Kirsty Scott" userId="cc2beaab-40fa-4bfc-905f-8f893a07151a" providerId="ADAL" clId="{B7EA9504-863B-4CC7-B6FB-D22A2CCD77B8}" dt="2025-02-17T15:28:31.661" v="176" actId="2696"/>
        <pc:sldMkLst>
          <pc:docMk/>
          <pc:sldMk cId="3056464807" sldId="299"/>
        </pc:sldMkLst>
      </pc:sldChg>
      <pc:sldChg chg="modSp new mod">
        <pc:chgData name="Kirsty Scott" userId="cc2beaab-40fa-4bfc-905f-8f893a07151a" providerId="ADAL" clId="{B7EA9504-863B-4CC7-B6FB-D22A2CCD77B8}" dt="2025-02-17T15:28:24.058" v="175"/>
        <pc:sldMkLst>
          <pc:docMk/>
          <pc:sldMk cId="178490461" sldId="300"/>
        </pc:sldMkLst>
        <pc:spChg chg="mod">
          <ac:chgData name="Kirsty Scott" userId="cc2beaab-40fa-4bfc-905f-8f893a07151a" providerId="ADAL" clId="{B7EA9504-863B-4CC7-B6FB-D22A2CCD77B8}" dt="2025-02-17T15:28:15.534" v="174"/>
          <ac:spMkLst>
            <pc:docMk/>
            <pc:sldMk cId="178490461" sldId="300"/>
            <ac:spMk id="2" creationId="{1EB6BD65-322C-BFFD-D83C-0590F8652793}"/>
          </ac:spMkLst>
        </pc:spChg>
        <pc:spChg chg="mod">
          <ac:chgData name="Kirsty Scott" userId="cc2beaab-40fa-4bfc-905f-8f893a07151a" providerId="ADAL" clId="{B7EA9504-863B-4CC7-B6FB-D22A2CCD77B8}" dt="2025-02-17T15:28:24.058" v="175"/>
          <ac:spMkLst>
            <pc:docMk/>
            <pc:sldMk cId="178490461" sldId="300"/>
            <ac:spMk id="3" creationId="{9592C7C7-930B-3C5B-0B2F-C6CFD9BFF4CB}"/>
          </ac:spMkLst>
        </pc:spChg>
        <pc:spChg chg="mod">
          <ac:chgData name="Kirsty Scott" userId="cc2beaab-40fa-4bfc-905f-8f893a07151a" providerId="ADAL" clId="{B7EA9504-863B-4CC7-B6FB-D22A2CCD77B8}" dt="2025-02-17T15:28:08.401" v="173"/>
          <ac:spMkLst>
            <pc:docMk/>
            <pc:sldMk cId="178490461" sldId="300"/>
            <ac:spMk id="4" creationId="{B4207595-014F-40B5-FF6D-1D392B61439F}"/>
          </ac:spMkLst>
        </pc:spChg>
      </pc:sldChg>
      <pc:sldChg chg="addSp delSp modSp new mod">
        <pc:chgData name="Kirsty Scott" userId="cc2beaab-40fa-4bfc-905f-8f893a07151a" providerId="ADAL" clId="{B7EA9504-863B-4CC7-B6FB-D22A2CCD77B8}" dt="2025-02-17T15:29:25.584" v="185" actId="26606"/>
        <pc:sldMkLst>
          <pc:docMk/>
          <pc:sldMk cId="913168344" sldId="301"/>
        </pc:sldMkLst>
        <pc:spChg chg="del">
          <ac:chgData name="Kirsty Scott" userId="cc2beaab-40fa-4bfc-905f-8f893a07151a" providerId="ADAL" clId="{B7EA9504-863B-4CC7-B6FB-D22A2CCD77B8}" dt="2025-02-17T15:29:20.463" v="182" actId="931"/>
          <ac:spMkLst>
            <pc:docMk/>
            <pc:sldMk cId="913168344" sldId="301"/>
            <ac:spMk id="2" creationId="{14CB56E6-0B59-F226-C04F-7C850EF3EA69}"/>
          </ac:spMkLst>
        </pc:spChg>
        <pc:spChg chg="mod">
          <ac:chgData name="Kirsty Scott" userId="cc2beaab-40fa-4bfc-905f-8f893a07151a" providerId="ADAL" clId="{B7EA9504-863B-4CC7-B6FB-D22A2CCD77B8}" dt="2025-02-17T15:29:25.584" v="185" actId="26606"/>
          <ac:spMkLst>
            <pc:docMk/>
            <pc:sldMk cId="913168344" sldId="301"/>
            <ac:spMk id="3" creationId="{1AEBEFD8-545F-CACA-3171-C34C7BA96ED1}"/>
          </ac:spMkLst>
        </pc:spChg>
        <pc:spChg chg="mod">
          <ac:chgData name="Kirsty Scott" userId="cc2beaab-40fa-4bfc-905f-8f893a07151a" providerId="ADAL" clId="{B7EA9504-863B-4CC7-B6FB-D22A2CCD77B8}" dt="2025-02-17T15:29:25.584" v="185" actId="26606"/>
          <ac:spMkLst>
            <pc:docMk/>
            <pc:sldMk cId="913168344" sldId="301"/>
            <ac:spMk id="4" creationId="{82DB1665-A254-8622-6836-511FF8F7D846}"/>
          </ac:spMkLst>
        </pc:spChg>
        <pc:picChg chg="add mod">
          <ac:chgData name="Kirsty Scott" userId="cc2beaab-40fa-4bfc-905f-8f893a07151a" providerId="ADAL" clId="{B7EA9504-863B-4CC7-B6FB-D22A2CCD77B8}" dt="2025-02-17T15:29:25.584" v="185" actId="26606"/>
          <ac:picMkLst>
            <pc:docMk/>
            <pc:sldMk cId="913168344" sldId="301"/>
            <ac:picMk id="6" creationId="{BDF6B5BD-D772-6ABA-3D7D-A8DFAA2C5C82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96EBD22-90EC-F71F-1157-7CE80B54D3B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6E10BD-401E-F018-0509-4980115B31D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2307E6-8CDE-4015-9D1F-F9B06AAB8944}" type="datetimeFigureOut">
              <a:rPr lang="en-GB" smtClean="0"/>
              <a:t>18/02/2025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A0DB45-34F8-5912-4D15-FA862499600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374899-4637-2EBF-C07D-B9B4D0508DC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171B58-24E2-4491-98CB-663844F32B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26006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03D126-00C8-4846-962D-15093DAB908D}" type="datetimeFigureOut">
              <a:rPr lang="en-GB" smtClean="0"/>
              <a:t>18/02/2025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CA774F-D5D0-46E0-8DEF-7FA17375B1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5545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2855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E0F406F-2C90-5862-A8E9-BFDAC7B1F0E5}"/>
              </a:ext>
            </a:extLst>
          </p:cNvPr>
          <p:cNvSpPr/>
          <p:nvPr userDrawn="1"/>
        </p:nvSpPr>
        <p:spPr>
          <a:xfrm>
            <a:off x="2876" y="-719"/>
            <a:ext cx="12188670" cy="5365815"/>
          </a:xfrm>
          <a:prstGeom prst="rect">
            <a:avLst/>
          </a:prstGeom>
          <a:solidFill>
            <a:srgbClr val="002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10481F87-FF14-359A-7522-83CA945B73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6444" y="5634166"/>
            <a:ext cx="2675503" cy="760349"/>
          </a:xfrm>
          <a:prstGeom prst="rect">
            <a:avLst/>
          </a:prstGeom>
        </p:spPr>
      </p:pic>
      <p:pic>
        <p:nvPicPr>
          <p:cNvPr id="9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7B0EFE47-FFB8-185E-C770-EB17156F57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6151" y="5847416"/>
            <a:ext cx="2271512" cy="6143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1B9063-F816-EDCE-6647-0E16E2C32286}"/>
              </a:ext>
            </a:extLst>
          </p:cNvPr>
          <p:cNvSpPr txBox="1"/>
          <p:nvPr userDrawn="1"/>
        </p:nvSpPr>
        <p:spPr>
          <a:xfrm>
            <a:off x="526444" y="1010584"/>
            <a:ext cx="1112944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Commonwealth Scholarship Commission (CSC)</a:t>
            </a:r>
          </a:p>
        </p:txBody>
      </p:sp>
      <p:pic>
        <p:nvPicPr>
          <p:cNvPr id="12" name="Picture 11" descr="A group of people holding signs&#10;&#10;Description automatically generated with medium confidence">
            <a:extLst>
              <a:ext uri="{FF2B5EF4-FFF2-40B4-BE49-F238E27FC236}">
                <a16:creationId xmlns:a16="http://schemas.microsoft.com/office/drawing/2014/main" id="{61337606-9CA5-204E-1DA0-0B68631C71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0496"/>
            <a:ext cx="121920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911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0" y="-17723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51E2480-8118-F0E4-80E2-067E1DA7AC2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79887" y="592632"/>
            <a:ext cx="4829175" cy="3905250"/>
          </a:xfrm>
        </p:spPr>
        <p:txBody>
          <a:bodyPr/>
          <a:lstStyle/>
          <a:p>
            <a:endParaRPr lang="en-GB"/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E99D775C-23FD-94EB-EE65-66A3CFFA37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C0154FB3-327D-1257-396C-BD8E315341B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1996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6096000" y="-17723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8A07BE05-40A1-8179-277E-87F352D983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C5B508EB-00CB-7465-CE5B-EE2B12D741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95957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5750B2A2-EC40-F60C-0BB6-9E58930275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5507277-2990-FB53-84F3-BA846FB632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95957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83181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-161740" y="0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4885AB5C-466E-A98D-3C22-5FD01511A857}"/>
              </a:ext>
            </a:extLst>
          </p:cNvPr>
          <p:cNvSpPr txBox="1"/>
          <p:nvPr userDrawn="1"/>
        </p:nvSpPr>
        <p:spPr>
          <a:xfrm>
            <a:off x="352425" y="393699"/>
            <a:ext cx="5457825" cy="516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Title Text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DDAE44-A066-595A-455B-73A498F2A885}"/>
              </a:ext>
            </a:extLst>
          </p:cNvPr>
          <p:cNvSpPr txBox="1"/>
          <p:nvPr userDrawn="1"/>
        </p:nvSpPr>
        <p:spPr>
          <a:xfrm>
            <a:off x="504825" y="546099"/>
            <a:ext cx="5457825" cy="516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Title Text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7F7949D5-A5C6-FA5F-910D-0021E3F10C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AD8F8A3C-E8D9-2FC6-88B3-49AF275A57E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95957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554A04EE-A86E-4D53-0CFD-1C5FA9553F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3E56C24-09D4-7126-C995-C9C86EEB513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95957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3284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CB2CC-DB57-A9EB-4EAE-4BBA67396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5817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CEE9E86-F8FC-9FFE-6F9C-B05709BC6200}"/>
              </a:ext>
            </a:extLst>
          </p:cNvPr>
          <p:cNvSpPr/>
          <p:nvPr userDrawn="1"/>
        </p:nvSpPr>
        <p:spPr>
          <a:xfrm>
            <a:off x="0" y="0"/>
            <a:ext cx="12192000" cy="54483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CCB2CC-DB57-A9EB-4EAE-4BBA67396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9123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A98AE668-8A00-53CA-CC01-51469A343A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GB"/>
              <a:t>Agenda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A03D754-D146-A8BD-99D1-31E7A6B4F735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4655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 Placeholder 29">
            <a:extLst>
              <a:ext uri="{FF2B5EF4-FFF2-40B4-BE49-F238E27FC236}">
                <a16:creationId xmlns:a16="http://schemas.microsoft.com/office/drawing/2014/main" id="{2772B632-097D-880C-64F4-C5724131ED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2500" y="2818296"/>
            <a:ext cx="2133600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0AB4D26A-EBE0-1819-ECC4-CDC0A7A28F7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2500" y="2209800"/>
            <a:ext cx="2133600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65819E9-CD95-8D52-E91A-6CEC62525448}"/>
              </a:ext>
            </a:extLst>
          </p:cNvPr>
          <p:cNvCxnSpPr>
            <a:cxnSpLocks/>
          </p:cNvCxnSpPr>
          <p:nvPr userDrawn="1"/>
        </p:nvCxnSpPr>
        <p:spPr>
          <a:xfrm>
            <a:off x="3663043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 Placeholder 29">
            <a:extLst>
              <a:ext uri="{FF2B5EF4-FFF2-40B4-BE49-F238E27FC236}">
                <a16:creationId xmlns:a16="http://schemas.microsoft.com/office/drawing/2014/main" id="{3A4C9F4E-6FBD-9096-0D03-B18F5DCE280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3042" y="2818296"/>
            <a:ext cx="2128157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9" name="Text Placeholder 29">
            <a:extLst>
              <a:ext uri="{FF2B5EF4-FFF2-40B4-BE49-F238E27FC236}">
                <a16:creationId xmlns:a16="http://schemas.microsoft.com/office/drawing/2014/main" id="{1E5555C8-1FB4-049E-79E0-C30FBA33251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63042" y="2209800"/>
            <a:ext cx="2128157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3CD8131-F3F4-F91A-75C6-A64A102B0C5B}"/>
              </a:ext>
            </a:extLst>
          </p:cNvPr>
          <p:cNvCxnSpPr>
            <a:cxnSpLocks/>
          </p:cNvCxnSpPr>
          <p:nvPr userDrawn="1"/>
        </p:nvCxnSpPr>
        <p:spPr>
          <a:xfrm>
            <a:off x="952500" y="4248119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9DACF207-0CCF-425C-4AF1-D1145536A67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52500" y="5131299"/>
            <a:ext cx="2133600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023ACCF0-B341-29EE-4B13-FF042CEC963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52500" y="4522803"/>
            <a:ext cx="2133600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44E1ACF-41B9-295A-8AC6-B5591868A636}"/>
              </a:ext>
            </a:extLst>
          </p:cNvPr>
          <p:cNvCxnSpPr>
            <a:cxnSpLocks/>
          </p:cNvCxnSpPr>
          <p:nvPr userDrawn="1"/>
        </p:nvCxnSpPr>
        <p:spPr>
          <a:xfrm>
            <a:off x="3663043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4AD30A9C-27F3-33D6-D977-7E5ADA70CF9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663042" y="5131299"/>
            <a:ext cx="2128157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F9214AA6-104C-5690-7500-4ABD32AD143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63042" y="4522803"/>
            <a:ext cx="2128157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245CC4B-D356-9E26-66B1-82CF0F118A75}"/>
              </a:ext>
            </a:extLst>
          </p:cNvPr>
          <p:cNvCxnSpPr>
            <a:cxnSpLocks/>
          </p:cNvCxnSpPr>
          <p:nvPr userDrawn="1"/>
        </p:nvCxnSpPr>
        <p:spPr>
          <a:xfrm>
            <a:off x="6367055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 Placeholder 29">
            <a:extLst>
              <a:ext uri="{FF2B5EF4-FFF2-40B4-BE49-F238E27FC236}">
                <a16:creationId xmlns:a16="http://schemas.microsoft.com/office/drawing/2014/main" id="{1D6380BE-D595-72F6-641B-F3500201E84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67054" y="5131299"/>
            <a:ext cx="2129245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C52066C-E0FC-337F-0018-F3FA4122E95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367054" y="4522803"/>
            <a:ext cx="2129245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7415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A98AE668-8A00-53CA-CC01-51469A343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Slide Title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1F76A9C-B748-D9BB-BCAE-C0E7FFE3E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262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8403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6BBE7F0-83F4-B523-8A9F-D73EC99AA2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DE4E51-D7A9-C0A5-C980-3803E5D4DB7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74784E0E-146B-55DA-118D-9BA14EBB1A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8983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4A3479-E0E6-7373-F5B6-DFA82AD20E0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6BBE7F0-83F4-B523-8A9F-D73EC99AA2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DE4E51-D7A9-C0A5-C980-3803E5D4DB7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5758AE-E24B-6945-5761-DB28DD3DE9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2264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9DF73-8746-E88B-9BB4-8AE7F6833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E7D157B-F994-0892-EBCC-214E395C2027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2E9AA87-CC1C-B050-8F09-BD3E86432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ACBD0AEB-D87E-E09B-9081-066ED0D2B9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2500" y="2799146"/>
            <a:ext cx="3036477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E821A83-6BF6-2C75-7113-4E297065DD99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61F20292-A9E9-162A-2EBF-E530E7A01CB6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569372" y="2799146"/>
            <a:ext cx="3050628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A17BB86-0B62-7AE9-395B-F88FC9F5ABE8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F98E5AB-C05E-403A-9DBE-E81897A20E8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87017" y="2799146"/>
            <a:ext cx="3036477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9BA1A1D-8EEA-3105-5DCB-BDD87E95849E}"/>
              </a:ext>
            </a:extLst>
          </p:cNvPr>
          <p:cNvCxnSpPr>
            <a:cxnSpLocks/>
          </p:cNvCxnSpPr>
          <p:nvPr userDrawn="1"/>
        </p:nvCxnSpPr>
        <p:spPr>
          <a:xfrm>
            <a:off x="4569372" y="1939108"/>
            <a:ext cx="2133600" cy="3992"/>
          </a:xfrm>
          <a:prstGeom prst="line">
            <a:avLst/>
          </a:prstGeom>
          <a:ln w="1016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2ED5387-544F-2344-E010-76DE8495FFC0}"/>
              </a:ext>
            </a:extLst>
          </p:cNvPr>
          <p:cNvCxnSpPr>
            <a:cxnSpLocks/>
          </p:cNvCxnSpPr>
          <p:nvPr userDrawn="1"/>
        </p:nvCxnSpPr>
        <p:spPr>
          <a:xfrm>
            <a:off x="8187017" y="1939108"/>
            <a:ext cx="2133600" cy="3992"/>
          </a:xfrm>
          <a:prstGeom prst="line">
            <a:avLst/>
          </a:prstGeom>
          <a:ln w="1016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2388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6096000" y="-17723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51E2480-8118-F0E4-80E2-067E1DA7AC2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79887" y="592632"/>
            <a:ext cx="4829175" cy="390525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D68B6D-010A-7657-E123-794CEF45673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F70DFD29-13C8-856D-1838-5607F940EFE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126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AFB826-6164-6716-2B2B-312976A45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Slide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50A630-7A4B-8881-88E1-84EE6A4D66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6262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8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A12127B-6AA7-E818-6CB9-108266D35577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9336151" y="5847416"/>
            <a:ext cx="2271512" cy="61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21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6" r:id="rId3"/>
    <p:sldLayoutId id="2147483670" r:id="rId4"/>
    <p:sldLayoutId id="2147483669" r:id="rId5"/>
    <p:sldLayoutId id="2147483671" r:id="rId6"/>
    <p:sldLayoutId id="2147483672" r:id="rId7"/>
    <p:sldLayoutId id="2147483673" r:id="rId8"/>
    <p:sldLayoutId id="2147483652" r:id="rId9"/>
    <p:sldLayoutId id="2147483663" r:id="rId10"/>
    <p:sldLayoutId id="2147483664" r:id="rId11"/>
    <p:sldLayoutId id="214748366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BDE900-4F15-3BA5-7B28-3919788406B8}"/>
              </a:ext>
            </a:extLst>
          </p:cNvPr>
          <p:cNvSpPr txBox="1"/>
          <p:nvPr/>
        </p:nvSpPr>
        <p:spPr>
          <a:xfrm>
            <a:off x="1538288" y="1913936"/>
            <a:ext cx="9115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</a:rPr>
              <a:t>Alumni Association Leaders Conference 2025</a:t>
            </a:r>
          </a:p>
        </p:txBody>
      </p:sp>
    </p:spTree>
    <p:extLst>
      <p:ext uri="{BB962C8B-B14F-4D97-AF65-F5344CB8AC3E}">
        <p14:creationId xmlns:p14="http://schemas.microsoft.com/office/powerpoint/2010/main" val="25834450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aper boat with a flag on it&#10;&#10;AI-generated content may be incorrect.">
            <a:extLst>
              <a:ext uri="{FF2B5EF4-FFF2-40B4-BE49-F238E27FC236}">
                <a16:creationId xmlns:a16="http://schemas.microsoft.com/office/drawing/2014/main" id="{92BEF487-3CFB-0FE3-8AEF-DD029E489CD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5" r="21095"/>
          <a:stretch/>
        </p:blipFill>
        <p:spPr>
          <a:xfrm>
            <a:off x="6779904" y="592632"/>
            <a:ext cx="4829140" cy="3905250"/>
          </a:xfrm>
          <a:noFill/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9131A3-3923-A16A-8105-3DA48F09B75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2425" y="393699"/>
            <a:ext cx="5457825" cy="546100"/>
          </a:xfrm>
        </p:spPr>
        <p:txBody>
          <a:bodyPr>
            <a:normAutofit/>
          </a:bodyPr>
          <a:lstStyle/>
          <a:p>
            <a:r>
              <a:rPr lang="en-GB" sz="2700"/>
              <a:t>Characteristics of a good leader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C7D9824-49F6-D875-0AC4-1C395D40B42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>
            <a:normAutofit/>
          </a:bodyPr>
          <a:lstStyle/>
          <a:p>
            <a:r>
              <a:rPr lang="en-GB" dirty="0"/>
              <a:t>Integrity</a:t>
            </a:r>
          </a:p>
          <a:p>
            <a:r>
              <a:rPr lang="en-GB" dirty="0"/>
              <a:t>Emotional intelligence</a:t>
            </a:r>
          </a:p>
          <a:p>
            <a:r>
              <a:rPr lang="en-GB" dirty="0"/>
              <a:t>Good communication</a:t>
            </a:r>
          </a:p>
          <a:p>
            <a:r>
              <a:rPr lang="en-GB" dirty="0"/>
              <a:t>Vision</a:t>
            </a:r>
          </a:p>
          <a:p>
            <a:r>
              <a:rPr lang="en-GB" dirty="0"/>
              <a:t>Confidence</a:t>
            </a:r>
          </a:p>
          <a:p>
            <a:r>
              <a:rPr lang="en-GB" dirty="0"/>
              <a:t>Positivity</a:t>
            </a:r>
          </a:p>
          <a:p>
            <a:r>
              <a:rPr lang="en-GB" dirty="0"/>
              <a:t>Present</a:t>
            </a:r>
          </a:p>
          <a:p>
            <a:r>
              <a:rPr lang="en-GB" dirty="0"/>
              <a:t>Collaborator</a:t>
            </a:r>
          </a:p>
        </p:txBody>
      </p:sp>
    </p:spTree>
    <p:extLst>
      <p:ext uri="{BB962C8B-B14F-4D97-AF65-F5344CB8AC3E}">
        <p14:creationId xmlns:p14="http://schemas.microsoft.com/office/powerpoint/2010/main" val="13170268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7917EBB-5997-5051-A14E-0EE790389D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11327385" cy="5062220"/>
          </a:xfrm>
        </p:spPr>
        <p:txBody>
          <a:bodyPr/>
          <a:lstStyle/>
          <a:p>
            <a:r>
              <a:rPr lang="en-GB" dirty="0"/>
              <a:t>Complete a SWOT analysis</a:t>
            </a:r>
          </a:p>
          <a:p>
            <a:r>
              <a:rPr lang="en-GB" dirty="0"/>
              <a:t>Practice active listening</a:t>
            </a:r>
          </a:p>
          <a:p>
            <a:r>
              <a:rPr lang="en-GB" dirty="0"/>
              <a:t>Reflect on your achievements, challenges and failures</a:t>
            </a:r>
          </a:p>
          <a:p>
            <a:r>
              <a:rPr lang="en-GB" dirty="0"/>
              <a:t>Delegate</a:t>
            </a:r>
          </a:p>
          <a:p>
            <a:r>
              <a:rPr lang="en-GB" dirty="0"/>
              <a:t>Review your vision and goals</a:t>
            </a:r>
          </a:p>
          <a:p>
            <a:r>
              <a:rPr lang="en-GB" dirty="0"/>
              <a:t>Ask for feedback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309F2C-D877-1CA3-352E-15DC01CBB7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8489917" cy="546100"/>
          </a:xfrm>
        </p:spPr>
        <p:txBody>
          <a:bodyPr/>
          <a:lstStyle/>
          <a:p>
            <a:r>
              <a:rPr lang="en-GB" dirty="0"/>
              <a:t>Check-in on your leadership skills</a:t>
            </a:r>
          </a:p>
        </p:txBody>
      </p:sp>
    </p:spTree>
    <p:extLst>
      <p:ext uri="{BB962C8B-B14F-4D97-AF65-F5344CB8AC3E}">
        <p14:creationId xmlns:p14="http://schemas.microsoft.com/office/powerpoint/2010/main" val="18471266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48C9E-F798-1C9C-170F-6D3E873DD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Leadership structures and roles</a:t>
            </a:r>
          </a:p>
        </p:txBody>
      </p:sp>
    </p:spTree>
    <p:extLst>
      <p:ext uri="{BB962C8B-B14F-4D97-AF65-F5344CB8AC3E}">
        <p14:creationId xmlns:p14="http://schemas.microsoft.com/office/powerpoint/2010/main" val="130808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BFC0B-A9FD-9DE2-A0CB-E416377F5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Leadership roles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4EC695-0C87-380F-3AB6-A3DA5C6019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Sets the vision of the organisation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Strategic delivery and operational leadership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A3837D-B562-F991-A13F-845D94DE999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President/ Coordinator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0AF89C-54A5-8D93-5E60-2769DF4B4D4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Provides governance oversight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Responsible for Board/Committee and meetings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7833538-23B8-A3BA-8B22-94E0F09BEAA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Chairperson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04A760D-9F8E-04C5-6634-1810BA5DDC8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Financial oversight and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Implement and manage robust financial processes, as per legal requirements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5B1F8CA-6150-269C-8833-F54075ACC30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GB" dirty="0"/>
              <a:t>Treasurer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163C00-BEFD-1825-C526-A8CC1FF871F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Support in the running of the Board/ Committee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Maintaining effective records and processes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Communication and correspondence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509A981-6705-556D-483E-0B7D9863A0B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GB" dirty="0"/>
              <a:t>Secretary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1DF0089-5257-07D9-6AC0-45044320B03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Manage event development and delivery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Oversee social media channels and create content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CFF0B34-9FD7-2521-B322-851E5021578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 dirty="0"/>
              <a:t>Events and Publicity Officers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5372896-A460-B23D-142F-91959D35F334}"/>
              </a:ext>
            </a:extLst>
          </p:cNvPr>
          <p:cNvSpPr/>
          <p:nvPr/>
        </p:nvSpPr>
        <p:spPr>
          <a:xfrm>
            <a:off x="6367054" y="1885950"/>
            <a:ext cx="2128157" cy="108978"/>
          </a:xfrm>
          <a:prstGeom prst="rect">
            <a:avLst/>
          </a:prstGeom>
          <a:solidFill>
            <a:srgbClr val="002B7F"/>
          </a:solidFill>
          <a:ln>
            <a:solidFill>
              <a:srgbClr val="002B7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3D874EC6-A78F-B7CF-59F1-396EB4E2514A}"/>
              </a:ext>
            </a:extLst>
          </p:cNvPr>
          <p:cNvSpPr txBox="1">
            <a:spLocks/>
          </p:cNvSpPr>
          <p:nvPr/>
        </p:nvSpPr>
        <p:spPr>
          <a:xfrm>
            <a:off x="6361611" y="2817665"/>
            <a:ext cx="2133600" cy="3693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Provide additional support where required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Step-in if the lead role holder is not available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39A70301-B01B-B2C2-D56C-13DC72F4CCB1}"/>
              </a:ext>
            </a:extLst>
          </p:cNvPr>
          <p:cNvSpPr txBox="1">
            <a:spLocks/>
          </p:cNvSpPr>
          <p:nvPr/>
        </p:nvSpPr>
        <p:spPr>
          <a:xfrm>
            <a:off x="6361611" y="2209169"/>
            <a:ext cx="2133600" cy="2058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Vice-roles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68972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0F15EF-FC66-1718-CD76-958BCC13B5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GB"/>
              <a:t>Example structures</a:t>
            </a:r>
          </a:p>
        </p:txBody>
      </p:sp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B00FDB93-414F-B610-B93E-57FC6ABDC1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321" t="35137" r="21249" b="42888"/>
          <a:stretch/>
        </p:blipFill>
        <p:spPr bwMode="auto">
          <a:xfrm>
            <a:off x="474863" y="1167772"/>
            <a:ext cx="5005160" cy="2706396"/>
          </a:xfrm>
          <a:prstGeom prst="rect">
            <a:avLst/>
          </a:prstGeom>
          <a:ln>
            <a:solidFill>
              <a:srgbClr val="002B7F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4412663E-16AA-306E-8C0E-6EDE42019E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351" t="35249" r="10698" b="38069"/>
          <a:stretch/>
        </p:blipFill>
        <p:spPr bwMode="auto">
          <a:xfrm>
            <a:off x="6966284" y="1167771"/>
            <a:ext cx="4750853" cy="3982935"/>
          </a:xfrm>
          <a:prstGeom prst="rect">
            <a:avLst/>
          </a:prstGeom>
          <a:ln>
            <a:solidFill>
              <a:srgbClr val="002B7F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E2FB6262-51C1-423D-ECC4-FCC2579CE3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594" t="62385" r="17226" b="12020"/>
          <a:stretch/>
        </p:blipFill>
        <p:spPr bwMode="auto">
          <a:xfrm>
            <a:off x="474863" y="4241382"/>
            <a:ext cx="4995700" cy="2222919"/>
          </a:xfrm>
          <a:prstGeom prst="rect">
            <a:avLst/>
          </a:prstGeom>
          <a:ln>
            <a:solidFill>
              <a:srgbClr val="002B7F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DDF2F4E-79B2-F3A9-E743-48A528B5FE48}"/>
              </a:ext>
            </a:extLst>
          </p:cNvPr>
          <p:cNvSpPr txBox="1"/>
          <p:nvPr/>
        </p:nvSpPr>
        <p:spPr>
          <a:xfrm>
            <a:off x="474862" y="3873109"/>
            <a:ext cx="2436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Example 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A7631F-F23E-1359-13EB-B673732E8887}"/>
              </a:ext>
            </a:extLst>
          </p:cNvPr>
          <p:cNvSpPr txBox="1"/>
          <p:nvPr/>
        </p:nvSpPr>
        <p:spPr>
          <a:xfrm>
            <a:off x="474863" y="6437087"/>
            <a:ext cx="2436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Example 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8F1372-F84C-B63D-C0C0-59F55CCF3554}"/>
              </a:ext>
            </a:extLst>
          </p:cNvPr>
          <p:cNvSpPr txBox="1"/>
          <p:nvPr/>
        </p:nvSpPr>
        <p:spPr>
          <a:xfrm>
            <a:off x="6904931" y="5168175"/>
            <a:ext cx="2436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Example 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27857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F349FA5-42D0-A573-A5BF-4E36AD5A325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Broaden participation</a:t>
            </a:r>
          </a:p>
          <a:p>
            <a:r>
              <a:rPr lang="en-GB" dirty="0"/>
              <a:t>Recruit skills and talent</a:t>
            </a:r>
          </a:p>
          <a:p>
            <a:r>
              <a:rPr lang="en-GB" dirty="0"/>
              <a:t>Informed decision making</a:t>
            </a:r>
          </a:p>
          <a:p>
            <a:r>
              <a:rPr lang="en-GB" dirty="0"/>
              <a:t>Refresh ideas and leadership styles</a:t>
            </a:r>
          </a:p>
          <a:p>
            <a:r>
              <a:rPr lang="en-GB" dirty="0"/>
              <a:t>Delegation of tasks and workload</a:t>
            </a:r>
          </a:p>
          <a:p>
            <a:r>
              <a:rPr lang="en-GB" dirty="0"/>
              <a:t>Support skills development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CD85C1-0EE0-2FCF-B45E-F78FE6F873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Defining and managing roles and responsibilities</a:t>
            </a:r>
          </a:p>
          <a:p>
            <a:r>
              <a:rPr lang="en-GB" dirty="0"/>
              <a:t>Too many roles</a:t>
            </a:r>
          </a:p>
          <a:p>
            <a:r>
              <a:rPr lang="en-GB" dirty="0"/>
              <a:t>Lack of engagement and participation</a:t>
            </a:r>
          </a:p>
          <a:p>
            <a:r>
              <a:rPr lang="en-GB" dirty="0"/>
              <a:t>Managing expectations</a:t>
            </a:r>
          </a:p>
          <a:p>
            <a:r>
              <a:rPr lang="en-GB" dirty="0"/>
              <a:t>Work-life balance</a:t>
            </a:r>
          </a:p>
          <a:p>
            <a:r>
              <a:rPr lang="en-GB" dirty="0"/>
              <a:t>Recruiting the right volunteers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A7EB7-70D6-2F6F-9D29-78F7521F05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Benefits of a committee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27CD65-0097-36C2-CAB1-50FC41139D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Challenges</a:t>
            </a:r>
          </a:p>
        </p:txBody>
      </p:sp>
    </p:spTree>
    <p:extLst>
      <p:ext uri="{BB962C8B-B14F-4D97-AF65-F5344CB8AC3E}">
        <p14:creationId xmlns:p14="http://schemas.microsoft.com/office/powerpoint/2010/main" val="3137213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0A9E6-B229-23E4-23BB-477BDC2C2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Activity- Governance triage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5F0CF7-2A9F-6E8F-D4AE-4D4FB24382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943579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In breakout groups, discuss a leadership challenge or barrier you have encountered.</a:t>
            </a:r>
          </a:p>
          <a:p>
            <a:pPr lvl="1"/>
            <a:r>
              <a:rPr lang="en-GB" dirty="0"/>
              <a:t>What was the challenge or barrier?</a:t>
            </a:r>
          </a:p>
          <a:p>
            <a:pPr lvl="1"/>
            <a:r>
              <a:rPr lang="en-GB" dirty="0"/>
              <a:t>Why did this occur?</a:t>
            </a:r>
          </a:p>
          <a:p>
            <a:pPr lvl="1"/>
            <a:r>
              <a:rPr lang="en-GB" dirty="0"/>
              <a:t>What actions did you take to address this?</a:t>
            </a:r>
          </a:p>
          <a:p>
            <a:pPr lvl="1"/>
            <a:r>
              <a:rPr lang="en-GB" dirty="0"/>
              <a:t>What lessons did you learn? </a:t>
            </a:r>
          </a:p>
          <a:p>
            <a:pPr lvl="1"/>
            <a:r>
              <a:rPr lang="en-GB" dirty="0"/>
              <a:t>Have you made any subsequent changes to mitigate this happening again? What changes?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Nominate someone to make notes and report back to the main group.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>
                <a:solidFill>
                  <a:prstClr val="black"/>
                </a:solidFill>
                <a:latin typeface="Arial" panose="020B0604020202020204"/>
              </a:rPr>
              <a:t>10 minutes for activity, 10 minutes to report back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35624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light bulb with drawings on it&#10;&#10;AI-generated content may be incorrect.">
            <a:extLst>
              <a:ext uri="{FF2B5EF4-FFF2-40B4-BE49-F238E27FC236}">
                <a16:creationId xmlns:a16="http://schemas.microsoft.com/office/drawing/2014/main" id="{EFEB0907-0AF5-0468-51C9-0992B131446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2" r="28338" b="-1"/>
          <a:stretch/>
        </p:blipFill>
        <p:spPr>
          <a:xfrm>
            <a:off x="6779887" y="592632"/>
            <a:ext cx="4829175" cy="3905250"/>
          </a:xfrm>
          <a:noFill/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F21E55A-3F71-C171-BF3F-4029684EB08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>
            <a:normAutofit/>
          </a:bodyPr>
          <a:lstStyle/>
          <a:p>
            <a:r>
              <a:rPr lang="en-GB" sz="2600" dirty="0"/>
              <a:t>Assess what roles you actually need and how they will work</a:t>
            </a:r>
          </a:p>
          <a:p>
            <a:r>
              <a:rPr lang="en-GB" sz="2600" dirty="0"/>
              <a:t>Create job descriptions</a:t>
            </a:r>
          </a:p>
          <a:p>
            <a:pPr lvl="1"/>
            <a:r>
              <a:rPr lang="en-GB" sz="2600" dirty="0"/>
              <a:t>Role definition</a:t>
            </a:r>
          </a:p>
          <a:p>
            <a:pPr lvl="1"/>
            <a:r>
              <a:rPr lang="en-GB" sz="2600" dirty="0"/>
              <a:t>Key responsibilities</a:t>
            </a:r>
          </a:p>
          <a:p>
            <a:pPr lvl="1"/>
            <a:r>
              <a:rPr lang="en-GB" sz="2600" dirty="0"/>
              <a:t>Essential and desirable skills</a:t>
            </a:r>
          </a:p>
          <a:p>
            <a:pPr lvl="1"/>
            <a:r>
              <a:rPr lang="en-GB" sz="2600" dirty="0"/>
              <a:t>Engagement expectations and requirements</a:t>
            </a:r>
          </a:p>
          <a:p>
            <a:r>
              <a:rPr lang="en-GB" sz="2600" dirty="0"/>
              <a:t>Transparent, informed and democratic election process</a:t>
            </a:r>
          </a:p>
          <a:p>
            <a:r>
              <a:rPr lang="en-GB" sz="2600" dirty="0"/>
              <a:t>Clear reporting structures and mechanisms</a:t>
            </a:r>
          </a:p>
          <a:p>
            <a:endParaRPr lang="en-GB" sz="26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8B7D95-8399-CBD2-ACB7-6923979B765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2425" y="393699"/>
            <a:ext cx="5457825" cy="546100"/>
          </a:xfrm>
        </p:spPr>
        <p:txBody>
          <a:bodyPr>
            <a:normAutofit/>
          </a:bodyPr>
          <a:lstStyle/>
          <a:p>
            <a:r>
              <a:rPr lang="en-GB" dirty="0"/>
              <a:t>Mitigating challenges</a:t>
            </a:r>
          </a:p>
        </p:txBody>
      </p:sp>
    </p:spTree>
    <p:extLst>
      <p:ext uri="{BB962C8B-B14F-4D97-AF65-F5344CB8AC3E}">
        <p14:creationId xmlns:p14="http://schemas.microsoft.com/office/powerpoint/2010/main" val="30763793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1DDFD0-1AF5-08FC-4E60-BA1E276E9B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FA945AF-F466-01D0-BA4E-7E6754FD19F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GB" dirty="0"/>
              <a:t>Association leadership is one form of volunteerism</a:t>
            </a:r>
          </a:p>
          <a:p>
            <a:r>
              <a:rPr lang="en-GB" dirty="0"/>
              <a:t>Routine activities and association needs- leadership</a:t>
            </a:r>
          </a:p>
          <a:p>
            <a:r>
              <a:rPr lang="en-GB" dirty="0"/>
              <a:t>Additional volunteers to support activity delivery and innovation</a:t>
            </a:r>
          </a:p>
          <a:p>
            <a:r>
              <a:rPr lang="en-GB" dirty="0"/>
              <a:t>Recognition and ongoing engagement</a:t>
            </a:r>
          </a:p>
          <a:p>
            <a:r>
              <a:rPr lang="en-GB" dirty="0"/>
              <a:t>Sustainable and stable volunteer structure 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AB2D7D-6F45-617E-5AC6-765D83AAD05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GB" dirty="0"/>
              <a:t>Be intentional</a:t>
            </a:r>
          </a:p>
          <a:p>
            <a:r>
              <a:rPr lang="en-GB" dirty="0"/>
              <a:t>Opportunities to develop meaningful skills and knowledge</a:t>
            </a:r>
          </a:p>
          <a:p>
            <a:r>
              <a:rPr lang="en-GB" dirty="0"/>
              <a:t>Volunteer experience is a journey</a:t>
            </a:r>
          </a:p>
          <a:p>
            <a:r>
              <a:rPr lang="en-GB" dirty="0"/>
              <a:t>Onboarding and offboarding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57C9C6-8F68-EF33-22A0-CEBAFC95AB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Building a culture of volunteerism</a:t>
            </a:r>
          </a:p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A9D517-D194-2E71-706F-CB2D273B638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Tips for successful culture of volunteerism</a:t>
            </a:r>
          </a:p>
        </p:txBody>
      </p:sp>
    </p:spTree>
    <p:extLst>
      <p:ext uri="{BB962C8B-B14F-4D97-AF65-F5344CB8AC3E}">
        <p14:creationId xmlns:p14="http://schemas.microsoft.com/office/powerpoint/2010/main" val="23334770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wooden stairs with arrows drawn on them&#10;&#10;AI-generated content may be incorrect.">
            <a:extLst>
              <a:ext uri="{FF2B5EF4-FFF2-40B4-BE49-F238E27FC236}">
                <a16:creationId xmlns:a16="http://schemas.microsoft.com/office/drawing/2014/main" id="{BDF6B5BD-D772-6ABA-3D7D-A8DFAA2C5C8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8" r="3848" b="-2"/>
          <a:stretch/>
        </p:blipFill>
        <p:spPr>
          <a:xfrm>
            <a:off x="6779887" y="592632"/>
            <a:ext cx="4829175" cy="3905250"/>
          </a:xfrm>
          <a:noFill/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EBEFD8-545F-CACA-3171-C34C7BA96E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>
            <a:normAutofit/>
          </a:bodyPr>
          <a:lstStyle/>
          <a:p>
            <a:r>
              <a:rPr lang="en-GB" sz="2400"/>
              <a:t>Support inclusive activities and opportunities for geographically spread alumni</a:t>
            </a:r>
          </a:p>
          <a:p>
            <a:r>
              <a:rPr lang="en-GB" sz="2400"/>
              <a:t>Know your members</a:t>
            </a:r>
          </a:p>
          <a:p>
            <a:r>
              <a:rPr lang="en-GB" sz="2400"/>
              <a:t>Responsible for their own delivery, complementing the overall alumni association vision and objectives</a:t>
            </a:r>
          </a:p>
          <a:p>
            <a:r>
              <a:rPr lang="en-GB" sz="2400"/>
              <a:t>Must be represented in the Constitution or Charter and be included in the alumni association leadership</a:t>
            </a:r>
          </a:p>
          <a:p>
            <a:r>
              <a:rPr lang="en-GB" sz="2400"/>
              <a:t>Visible and promoted to members/alumni</a:t>
            </a:r>
          </a:p>
          <a:p>
            <a:endParaRPr lang="en-GB" sz="24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DB1665-A254-8622-6836-511FF8F7D8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2425" y="393699"/>
            <a:ext cx="5457825" cy="546100"/>
          </a:xfrm>
        </p:spPr>
        <p:txBody>
          <a:bodyPr>
            <a:normAutofit/>
          </a:bodyPr>
          <a:lstStyle/>
          <a:p>
            <a:r>
              <a:rPr lang="en-GB" dirty="0"/>
              <a:t>Chapters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31683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83F0A-26F7-0C1A-6859-03B4F6813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the conference 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38AA4F-E27F-E877-CB8F-6E3E380F3D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300156"/>
            <a:ext cx="3036477" cy="498990"/>
          </a:xfrm>
        </p:spPr>
        <p:txBody>
          <a:bodyPr/>
          <a:lstStyle/>
          <a:p>
            <a:r>
              <a:rPr lang="en-GB" b="1" dirty="0"/>
              <a:t>Two conference sessions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FB62A8-F8FD-7748-EAF8-5A5493618B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2499" y="2966217"/>
            <a:ext cx="3036477" cy="35159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/>
              <a:t>Session #1</a:t>
            </a:r>
          </a:p>
          <a:p>
            <a:r>
              <a:rPr lang="en-GB" dirty="0"/>
              <a:t>Tuesday 18 February       12:00-14:00 GMT</a:t>
            </a:r>
          </a:p>
          <a:p>
            <a:r>
              <a:rPr lang="en-GB" dirty="0"/>
              <a:t>Thursday 27 February     23:00-01:00 GMT</a:t>
            </a:r>
          </a:p>
          <a:p>
            <a:pPr marL="0" indent="0">
              <a:buNone/>
            </a:pPr>
            <a:r>
              <a:rPr lang="en-GB" b="1" dirty="0"/>
              <a:t>Session #2</a:t>
            </a:r>
          </a:p>
          <a:p>
            <a:r>
              <a:rPr lang="en-GB" dirty="0"/>
              <a:t>Tuesday 04 March         12:00-14:00 GMT</a:t>
            </a:r>
          </a:p>
          <a:p>
            <a:r>
              <a:rPr lang="en-GB"/>
              <a:t>Tuesday 11 March          </a:t>
            </a:r>
            <a:r>
              <a:rPr lang="en-GB" dirty="0"/>
              <a:t>23:00-01:00 GMT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B1507C-62B1-CD9E-E3C9-054DFB46610E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6"/>
            <a:ext cx="3036477" cy="498990"/>
          </a:xfrm>
        </p:spPr>
        <p:txBody>
          <a:bodyPr>
            <a:normAutofit fontScale="92500"/>
          </a:bodyPr>
          <a:lstStyle/>
          <a:p>
            <a:r>
              <a:rPr lang="en-GB" b="1" dirty="0"/>
              <a:t>One or more representatives from association leadership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749957-F1F4-937A-B8BA-229B548A9C30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555221" y="2966217"/>
            <a:ext cx="3050628" cy="3515928"/>
          </a:xfrm>
        </p:spPr>
        <p:txBody>
          <a:bodyPr>
            <a:normAutofit/>
          </a:bodyPr>
          <a:lstStyle/>
          <a:p>
            <a:r>
              <a:rPr lang="en-GB" dirty="0"/>
              <a:t>Must attend both sessions</a:t>
            </a:r>
          </a:p>
          <a:p>
            <a:r>
              <a:rPr lang="en-GB" dirty="0"/>
              <a:t>Different representatives can attend each of the sessions</a:t>
            </a:r>
          </a:p>
          <a:p>
            <a:r>
              <a:rPr lang="en-GB" dirty="0"/>
              <a:t>Full leadership presence across the two sessions where possible</a:t>
            </a:r>
          </a:p>
          <a:p>
            <a:r>
              <a:rPr lang="en-GB" dirty="0"/>
              <a:t>Encourage networking across associations and within leadership structures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386793E-91BB-4EF8-79D5-B2219B6DFC5C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5"/>
            <a:ext cx="3036477" cy="498989"/>
          </a:xfrm>
        </p:spPr>
        <p:txBody>
          <a:bodyPr/>
          <a:lstStyle/>
          <a:p>
            <a:r>
              <a:rPr lang="en-GB" b="1" dirty="0"/>
              <a:t>Presented and interactive content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4DD75A-0EA2-5BCF-9F2B-2F0345133D82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87017" y="2966216"/>
            <a:ext cx="3036477" cy="2844033"/>
          </a:xfrm>
        </p:spPr>
        <p:txBody>
          <a:bodyPr>
            <a:normAutofit lnSpcReduction="10000"/>
          </a:bodyPr>
          <a:lstStyle/>
          <a:p>
            <a:r>
              <a:rPr lang="en-GB" dirty="0"/>
              <a:t>Content has been developed by the CSC Secretariat and British Council</a:t>
            </a:r>
          </a:p>
          <a:p>
            <a:r>
              <a:rPr lang="en-GB" dirty="0"/>
              <a:t>Alumni associations invited to present on aspects of their delivery to showcase best practice and peer-learning</a:t>
            </a:r>
          </a:p>
          <a:p>
            <a:r>
              <a:rPr lang="en-GB" dirty="0"/>
              <a:t>Be present and participate in interactive activities to make the most of the opportunity and connect with others</a:t>
            </a:r>
          </a:p>
        </p:txBody>
      </p:sp>
    </p:spTree>
    <p:extLst>
      <p:ext uri="{BB962C8B-B14F-4D97-AF65-F5344CB8AC3E}">
        <p14:creationId xmlns:p14="http://schemas.microsoft.com/office/powerpoint/2010/main" val="41426436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B2CB2-27DE-5BAB-2AB7-A3043A310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Break- 5 minutes</a:t>
            </a:r>
          </a:p>
        </p:txBody>
      </p:sp>
    </p:spTree>
    <p:extLst>
      <p:ext uri="{BB962C8B-B14F-4D97-AF65-F5344CB8AC3E}">
        <p14:creationId xmlns:p14="http://schemas.microsoft.com/office/powerpoint/2010/main" val="42719512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F462C-CC3A-511C-504D-069FFB8C6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Implementing good governance</a:t>
            </a:r>
          </a:p>
        </p:txBody>
      </p:sp>
    </p:spTree>
    <p:extLst>
      <p:ext uri="{BB962C8B-B14F-4D97-AF65-F5344CB8AC3E}">
        <p14:creationId xmlns:p14="http://schemas.microsoft.com/office/powerpoint/2010/main" val="10323086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2D4EF-A590-B9F0-5451-B843D494B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Developing a Constitution or Charter</a:t>
            </a:r>
          </a:p>
        </p:txBody>
      </p:sp>
    </p:spTree>
    <p:extLst>
      <p:ext uri="{BB962C8B-B14F-4D97-AF65-F5344CB8AC3E}">
        <p14:creationId xmlns:p14="http://schemas.microsoft.com/office/powerpoint/2010/main" val="8748118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2B5FB-CA0C-3100-FC1C-57E48F369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Constitution or Charter requirements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35C5D0-06C3-D24F-DED4-D51BD0FD20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b="1" dirty="0"/>
              <a:t>Outline the association’s vision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8E9AF8-56AF-A290-0CBC-AF7B3F33CDC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List the association’s vision, mission and objectives</a:t>
            </a:r>
          </a:p>
          <a:p>
            <a:r>
              <a:rPr lang="en-GB" dirty="0"/>
              <a:t>Confirm the name and any logo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B08137-2DBE-2503-1B93-5BAB4B045632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b="1" dirty="0"/>
              <a:t>List leadership roles and responsibilities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C86FAB-668C-6D2B-2C1E-DEE366415F19}"/>
              </a:ext>
            </a:extLst>
          </p:cNvPr>
          <p:cNvSpPr>
            <a:spLocks noGrp="1"/>
          </p:cNvSpPr>
          <p:nvPr>
            <p:ph sz="half" idx="1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List all leadership roles, including how long members will serve</a:t>
            </a:r>
          </a:p>
          <a:p>
            <a:r>
              <a:rPr lang="en-GB" dirty="0"/>
              <a:t>How many times leadership will meet</a:t>
            </a:r>
          </a:p>
          <a:p>
            <a:r>
              <a:rPr lang="en-GB" dirty="0"/>
              <a:t>Function of the leadership and what they are responsible for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4AA2A88-10F0-6EAB-C868-6FE15FC31024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b="1" dirty="0"/>
              <a:t>Must be available to all members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023FEC-C6B3-0B62-51BA-AF6C748DAC7A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r>
              <a:rPr lang="en-GB" dirty="0"/>
              <a:t>Available online, in hard copy, by request</a:t>
            </a:r>
          </a:p>
          <a:p>
            <a:r>
              <a:rPr lang="en-GB" dirty="0"/>
              <a:t>Must be clear how members can access this information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B66303-E7FB-B9E7-161F-D0C4786A74CC}"/>
              </a:ext>
            </a:extLst>
          </p:cNvPr>
          <p:cNvSpPr/>
          <p:nvPr/>
        </p:nvSpPr>
        <p:spPr>
          <a:xfrm>
            <a:off x="4569371" y="4888093"/>
            <a:ext cx="2128157" cy="118503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3594BAE7-D2DF-F696-A422-C9F36E92D0A9}"/>
              </a:ext>
            </a:extLst>
          </p:cNvPr>
          <p:cNvSpPr txBox="1">
            <a:spLocks/>
          </p:cNvSpPr>
          <p:nvPr/>
        </p:nvSpPr>
        <p:spPr>
          <a:xfrm>
            <a:off x="4569371" y="53208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80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/>
              <a:t>Core meetings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43A50092-F305-0C3D-4BF6-B08C5BB213D8}"/>
              </a:ext>
            </a:extLst>
          </p:cNvPr>
          <p:cNvSpPr txBox="1">
            <a:spLocks/>
          </p:cNvSpPr>
          <p:nvPr/>
        </p:nvSpPr>
        <p:spPr>
          <a:xfrm>
            <a:off x="838200" y="5706763"/>
            <a:ext cx="3036477" cy="194213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285750" indent="-2857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Eligibility requirements</a:t>
            </a:r>
          </a:p>
          <a:p>
            <a:r>
              <a:rPr lang="en-GB" dirty="0"/>
              <a:t>Financial or other commitments for membership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ABAF0A7-B6E8-34D4-FFA7-09730F8D23CB}"/>
              </a:ext>
            </a:extLst>
          </p:cNvPr>
          <p:cNvSpPr/>
          <p:nvPr/>
        </p:nvSpPr>
        <p:spPr>
          <a:xfrm>
            <a:off x="1104899" y="4888094"/>
            <a:ext cx="2128157" cy="118503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34EBE8A6-4039-882A-FE84-12C36DB78E55}"/>
              </a:ext>
            </a:extLst>
          </p:cNvPr>
          <p:cNvSpPr txBox="1">
            <a:spLocks/>
          </p:cNvSpPr>
          <p:nvPr/>
        </p:nvSpPr>
        <p:spPr>
          <a:xfrm>
            <a:off x="1104900" y="53208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80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/>
              <a:t>Membership requirements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7C76724-D2E2-76AD-8811-F193259F0D25}"/>
              </a:ext>
            </a:extLst>
          </p:cNvPr>
          <p:cNvSpPr/>
          <p:nvPr/>
        </p:nvSpPr>
        <p:spPr>
          <a:xfrm>
            <a:off x="8187017" y="4888092"/>
            <a:ext cx="2128157" cy="118503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B61FAA3C-5FE4-CB11-F917-A224746F89A3}"/>
              </a:ext>
            </a:extLst>
          </p:cNvPr>
          <p:cNvSpPr txBox="1">
            <a:spLocks/>
          </p:cNvSpPr>
          <p:nvPr/>
        </p:nvSpPr>
        <p:spPr>
          <a:xfrm>
            <a:off x="8187017" y="5338370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80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/>
              <a:t>Election process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BDF7D4A7-16CE-82F1-87F9-B99609613EB4}"/>
              </a:ext>
            </a:extLst>
          </p:cNvPr>
          <p:cNvSpPr txBox="1">
            <a:spLocks/>
          </p:cNvSpPr>
          <p:nvPr/>
        </p:nvSpPr>
        <p:spPr>
          <a:xfrm>
            <a:off x="4721770" y="5877472"/>
            <a:ext cx="3036477" cy="194213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285750" indent="-2857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Annual General Meeting (AGM)</a:t>
            </a:r>
          </a:p>
          <a:p>
            <a:r>
              <a:rPr lang="en-GB" dirty="0"/>
              <a:t>Special General Meeting</a:t>
            </a:r>
          </a:p>
        </p:txBody>
      </p:sp>
    </p:spTree>
    <p:extLst>
      <p:ext uri="{BB962C8B-B14F-4D97-AF65-F5344CB8AC3E}">
        <p14:creationId xmlns:p14="http://schemas.microsoft.com/office/powerpoint/2010/main" val="12750389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7E7F21-B543-72EE-ECCE-BCF207ADF7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10554387" cy="5062220"/>
          </a:xfrm>
        </p:spPr>
        <p:txBody>
          <a:bodyPr>
            <a:normAutofit/>
          </a:bodyPr>
          <a:lstStyle/>
          <a:p>
            <a:r>
              <a:rPr lang="en-GB" dirty="0"/>
              <a:t>Includes CSC Policies- disciplinary, safeguarding and anti-fraud</a:t>
            </a:r>
          </a:p>
          <a:p>
            <a:r>
              <a:rPr lang="en-GB" dirty="0"/>
              <a:t>Events and activities</a:t>
            </a:r>
          </a:p>
          <a:p>
            <a:r>
              <a:rPr lang="en-GB" dirty="0"/>
              <a:t>Expectations on communication with CSC</a:t>
            </a:r>
          </a:p>
          <a:p>
            <a:r>
              <a:rPr lang="en-GB" dirty="0"/>
              <a:t>Governance- including financial management</a:t>
            </a:r>
          </a:p>
          <a:p>
            <a:r>
              <a:rPr lang="en-GB" dirty="0"/>
              <a:t>Partnerships- fair and transparent process, due diligence</a:t>
            </a:r>
          </a:p>
          <a:p>
            <a:r>
              <a:rPr lang="en-GB" dirty="0"/>
              <a:t>Data management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FA3287-56D7-2F70-531B-C112AF5D3F1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CSC Code of Conduction for Alumni Associations</a:t>
            </a:r>
          </a:p>
        </p:txBody>
      </p:sp>
    </p:spTree>
    <p:extLst>
      <p:ext uri="{BB962C8B-B14F-4D97-AF65-F5344CB8AC3E}">
        <p14:creationId xmlns:p14="http://schemas.microsoft.com/office/powerpoint/2010/main" val="537840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C9659-63CE-45A2-544D-19F49E281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Policies and best practice</a:t>
            </a:r>
          </a:p>
        </p:txBody>
      </p:sp>
    </p:spTree>
    <p:extLst>
      <p:ext uri="{BB962C8B-B14F-4D97-AF65-F5344CB8AC3E}">
        <p14:creationId xmlns:p14="http://schemas.microsoft.com/office/powerpoint/2010/main" val="5008715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7EF270B-E6E4-0D24-3848-2646B87190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11401425" cy="5062220"/>
          </a:xfrm>
        </p:spPr>
        <p:txBody>
          <a:bodyPr>
            <a:normAutofit/>
          </a:bodyPr>
          <a:lstStyle/>
          <a:p>
            <a:pPr lvl="1"/>
            <a:r>
              <a:rPr lang="en-GB" dirty="0"/>
              <a:t>Managing member data</a:t>
            </a:r>
          </a:p>
          <a:p>
            <a:pPr lvl="2"/>
            <a:r>
              <a:rPr lang="en-GB" dirty="0"/>
              <a:t>Only collect the data you need</a:t>
            </a:r>
          </a:p>
          <a:p>
            <a:pPr lvl="2"/>
            <a:r>
              <a:rPr lang="en-GB" dirty="0"/>
              <a:t>Confirm how you will store personal data</a:t>
            </a:r>
          </a:p>
          <a:p>
            <a:pPr lvl="2"/>
            <a:r>
              <a:rPr lang="en-GB" dirty="0"/>
              <a:t>Clear policy on who can access this data</a:t>
            </a:r>
          </a:p>
          <a:p>
            <a:pPr lvl="2"/>
            <a:r>
              <a:rPr lang="en-GB" dirty="0"/>
              <a:t>How will data be securely transferred to new association leadership</a:t>
            </a:r>
          </a:p>
          <a:p>
            <a:pPr lvl="2"/>
            <a:r>
              <a:rPr lang="en-GB" dirty="0"/>
              <a:t>Data must not be shared with third parties</a:t>
            </a:r>
          </a:p>
          <a:p>
            <a:pPr lvl="2"/>
            <a:r>
              <a:rPr lang="en-GB" dirty="0"/>
              <a:t>Right to request personal data to be deleted and to be forgotten</a:t>
            </a:r>
          </a:p>
          <a:p>
            <a:pPr lvl="2"/>
            <a:endParaRPr lang="en-GB" dirty="0"/>
          </a:p>
          <a:p>
            <a:pPr lvl="1"/>
            <a:r>
              <a:rPr lang="en-GB" dirty="0"/>
              <a:t>You must inform members of your data practice and ensure this information is available and regularly communicated.</a:t>
            </a:r>
          </a:p>
          <a:p>
            <a:pPr lvl="1"/>
            <a:r>
              <a:rPr lang="en-GB" dirty="0"/>
              <a:t>Data practice must be </a:t>
            </a:r>
            <a:r>
              <a:rPr lang="en-GB" u="sng" dirty="0"/>
              <a:t>clear</a:t>
            </a:r>
            <a:endParaRPr lang="en-GB" dirty="0"/>
          </a:p>
          <a:p>
            <a:pPr lvl="1"/>
            <a:r>
              <a:rPr lang="en-GB" dirty="0"/>
              <a:t>Consents from members must be </a:t>
            </a:r>
            <a:r>
              <a:rPr lang="en-GB" u="sng" dirty="0"/>
              <a:t>informed</a:t>
            </a:r>
          </a:p>
          <a:p>
            <a:pPr lvl="1"/>
            <a:r>
              <a:rPr lang="en-GB" dirty="0"/>
              <a:t>If you make any changes, you must inform members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CE44E6-AD6C-8E74-D9B4-A7D12C3660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11401425" cy="546100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Data Protection Best Practice</a:t>
            </a:r>
          </a:p>
        </p:txBody>
      </p:sp>
    </p:spTree>
    <p:extLst>
      <p:ext uri="{BB962C8B-B14F-4D97-AF65-F5344CB8AC3E}">
        <p14:creationId xmlns:p14="http://schemas.microsoft.com/office/powerpoint/2010/main" val="34253375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C17706-3F42-EF4B-916C-4E92AA16F0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7BBF2FB-3558-A4C9-5B4D-3780BF9049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11401425" cy="5062220"/>
          </a:xfrm>
        </p:spPr>
        <p:txBody>
          <a:bodyPr>
            <a:normAutofit/>
          </a:bodyPr>
          <a:lstStyle/>
          <a:p>
            <a:pPr lvl="1"/>
            <a:r>
              <a:rPr lang="en-GB" dirty="0"/>
              <a:t>Sending emails</a:t>
            </a:r>
          </a:p>
          <a:p>
            <a:pPr lvl="2"/>
            <a:r>
              <a:rPr lang="en-GB" dirty="0"/>
              <a:t>Do not bulk email alumni with email addresses visible in the ‘To’ field</a:t>
            </a:r>
          </a:p>
          <a:p>
            <a:pPr lvl="2"/>
            <a:r>
              <a:rPr lang="en-GB" dirty="0"/>
              <a:t>Use mail merge and mailing tools to create newsletters that can send emails individually</a:t>
            </a:r>
          </a:p>
          <a:p>
            <a:pPr lvl="2"/>
            <a:r>
              <a:rPr lang="en-GB" dirty="0"/>
              <a:t>Blind carbon copy email addresses (Bcc)</a:t>
            </a:r>
          </a:p>
          <a:p>
            <a:pPr lvl="2"/>
            <a:r>
              <a:rPr lang="en-GB" dirty="0"/>
              <a:t>Send emails individually (this can be time consuming)</a:t>
            </a:r>
          </a:p>
          <a:p>
            <a:pPr lvl="2"/>
            <a:endParaRPr lang="en-GB" dirty="0"/>
          </a:p>
          <a:p>
            <a:pPr lvl="1"/>
            <a:r>
              <a:rPr lang="en-GB" dirty="0"/>
              <a:t>Photography and videography</a:t>
            </a:r>
          </a:p>
          <a:p>
            <a:pPr lvl="2"/>
            <a:r>
              <a:rPr lang="en-GB" dirty="0"/>
              <a:t>If gathering photos or video footage at events or activities, you must inform attendees in advance and provide clear information on how photos/videos will be used</a:t>
            </a:r>
          </a:p>
          <a:p>
            <a:pPr lvl="2"/>
            <a:r>
              <a:rPr lang="en-GB" dirty="0"/>
              <a:t>Attendees must have the option to opt out and clear arrangements must be in place to respect this</a:t>
            </a:r>
          </a:p>
          <a:p>
            <a:pPr lvl="2"/>
            <a:r>
              <a:rPr lang="en-GB" dirty="0"/>
              <a:t>Photos and videos must be securely stored and labelled</a:t>
            </a:r>
          </a:p>
          <a:p>
            <a:pPr lvl="2"/>
            <a:r>
              <a:rPr lang="en-GB" dirty="0"/>
              <a:t>Where appropriate and with consent, please share images with the CSC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3F6C9F-E6ED-79E7-4711-78136C6B66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11401425" cy="546100"/>
          </a:xfrm>
        </p:spPr>
        <p:txBody>
          <a:bodyPr/>
          <a:lstStyle/>
          <a:p>
            <a:r>
              <a:rPr lang="en-GB" dirty="0"/>
              <a:t>Data Protection Best Practice (cont.)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24520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2652546-2243-2CD5-19C7-B61D88C3120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795780"/>
            <a:ext cx="5457825" cy="5062220"/>
          </a:xfrm>
        </p:spPr>
        <p:txBody>
          <a:bodyPr>
            <a:normAutofit/>
          </a:bodyPr>
          <a:lstStyle/>
          <a:p>
            <a:r>
              <a:rPr lang="en-GB" dirty="0"/>
              <a:t>Use some form of social media platform to engage members</a:t>
            </a:r>
          </a:p>
          <a:p>
            <a:r>
              <a:rPr lang="en-GB" dirty="0"/>
              <a:t>No social media group – what to do?</a:t>
            </a:r>
          </a:p>
          <a:p>
            <a:r>
              <a:rPr lang="en-GB" dirty="0"/>
              <a:t>Monitoring content- what is the group for?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88AC1F-AA9E-0D51-BB58-8FF703E254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Social Media Policy</a:t>
            </a: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CC51FE9F-0AFD-5E98-DA3A-DEEC706427DB}"/>
              </a:ext>
            </a:extLst>
          </p:cNvPr>
          <p:cNvSpPr txBox="1">
            <a:spLocks/>
          </p:cNvSpPr>
          <p:nvPr/>
        </p:nvSpPr>
        <p:spPr>
          <a:xfrm>
            <a:off x="6588702" y="1743134"/>
            <a:ext cx="5457825" cy="50622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</a:rPr>
              <a:t>Outline behaviour and expectations </a:t>
            </a:r>
          </a:p>
          <a:p>
            <a:r>
              <a:rPr lang="en-GB">
                <a:solidFill>
                  <a:schemeClr val="bg1"/>
                </a:solidFill>
              </a:rPr>
              <a:t>Guidance </a:t>
            </a:r>
            <a:r>
              <a:rPr lang="en-GB" dirty="0">
                <a:solidFill>
                  <a:schemeClr val="bg1"/>
                </a:solidFill>
              </a:rPr>
              <a:t>on how to report inappropriate behaviour- to the social media channel, to alumni association admins</a:t>
            </a:r>
          </a:p>
          <a:p>
            <a:r>
              <a:rPr lang="en-GB" dirty="0">
                <a:solidFill>
                  <a:schemeClr val="bg1"/>
                </a:solidFill>
              </a:rPr>
              <a:t>Managing conflict</a:t>
            </a:r>
          </a:p>
          <a:p>
            <a:r>
              <a:rPr lang="en-GB" dirty="0">
                <a:solidFill>
                  <a:schemeClr val="bg1"/>
                </a:solidFill>
              </a:rPr>
              <a:t>Reporting to CSC</a:t>
            </a:r>
          </a:p>
          <a:p>
            <a:endParaRPr lang="en-GB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8C7F31BA-0EA7-A142-8C6B-E98951B1939D}"/>
              </a:ext>
            </a:extLst>
          </p:cNvPr>
          <p:cNvSpPr txBox="1">
            <a:spLocks/>
          </p:cNvSpPr>
          <p:nvPr/>
        </p:nvSpPr>
        <p:spPr>
          <a:xfrm>
            <a:off x="6381752" y="393699"/>
            <a:ext cx="5457825" cy="5461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</a:rPr>
              <a:t>Making social media group a safe space</a:t>
            </a:r>
          </a:p>
        </p:txBody>
      </p:sp>
    </p:spTree>
    <p:extLst>
      <p:ext uri="{BB962C8B-B14F-4D97-AF65-F5344CB8AC3E}">
        <p14:creationId xmlns:p14="http://schemas.microsoft.com/office/powerpoint/2010/main" val="3906331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2B16AB3-DC3E-16C0-9879-DA0B003FC2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030606"/>
            <a:ext cx="11363325" cy="5062220"/>
          </a:xfrm>
        </p:spPr>
        <p:txBody>
          <a:bodyPr/>
          <a:lstStyle/>
          <a:p>
            <a:r>
              <a:rPr lang="en-GB" sz="2000" dirty="0"/>
              <a:t>The CSC has a policy of equal opportunity and non-discrimination. </a:t>
            </a:r>
          </a:p>
          <a:p>
            <a:r>
              <a:rPr lang="en-GB" sz="2000" dirty="0"/>
              <a:t>Alumni associations should aim to meet </a:t>
            </a:r>
            <a:r>
              <a:rPr lang="en-GB" sz="2000" b="1" dirty="0"/>
              <a:t>at least two </a:t>
            </a:r>
            <a:r>
              <a:rPr lang="en-GB" sz="2000" dirty="0"/>
              <a:t>of the inclusive practices outlined in this policy and </a:t>
            </a:r>
            <a:r>
              <a:rPr lang="en-GB" sz="2000" b="1" dirty="0"/>
              <a:t>report annually </a:t>
            </a:r>
            <a:r>
              <a:rPr lang="en-GB" sz="2000" dirty="0"/>
              <a:t>on incorporation of inclusive practices.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D555D8-D3B8-32CB-7F98-C0D1BD0952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11363325" cy="546100"/>
          </a:xfrm>
        </p:spPr>
        <p:txBody>
          <a:bodyPr/>
          <a:lstStyle/>
          <a:p>
            <a:r>
              <a:rPr lang="en-GB" dirty="0"/>
              <a:t>Inclusive Communities Policy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D6B79C47-9D71-DC17-38F3-1CF3CFEBBC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91" t="26744" r="50574" b="20382"/>
          <a:stretch/>
        </p:blipFill>
        <p:spPr bwMode="auto">
          <a:xfrm>
            <a:off x="277328" y="2212440"/>
            <a:ext cx="11513517" cy="43531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7BE58EE-2FA2-920C-5205-4C7F98E86C92}"/>
              </a:ext>
            </a:extLst>
          </p:cNvPr>
          <p:cNvSpPr/>
          <p:nvPr/>
        </p:nvSpPr>
        <p:spPr>
          <a:xfrm>
            <a:off x="11242307" y="5801680"/>
            <a:ext cx="523875" cy="7639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10672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9A70B-B378-31ED-1BB8-61581C8B9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Housekeeping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7AC0F4-44A4-211B-B4F6-CE7B063E76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Be present and engaged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3D3B23-72FE-D91B-6F2C-197F37B78B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2500" y="2799146"/>
            <a:ext cx="3036477" cy="3837324"/>
          </a:xfrm>
        </p:spPr>
        <p:txBody>
          <a:bodyPr>
            <a:normAutofit/>
          </a:bodyPr>
          <a:lstStyle/>
          <a:p>
            <a:r>
              <a:rPr lang="en-GB" dirty="0"/>
              <a:t>Use hands-up function to join in live discussion</a:t>
            </a:r>
          </a:p>
          <a:p>
            <a:r>
              <a:rPr lang="en-GB" dirty="0"/>
              <a:t>Use the chat box to share messages and ask questions and connect with fellow attendees</a:t>
            </a:r>
          </a:p>
          <a:p>
            <a:r>
              <a:rPr lang="en-GB" dirty="0"/>
              <a:t>Minimise distractions as far as possible so you can be present during the event</a:t>
            </a:r>
          </a:p>
          <a:p>
            <a:r>
              <a:rPr lang="en-GB" dirty="0"/>
              <a:t>Set yourself a goal to make at least one new connection before leaving the session today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9C9A01-0207-A862-0D5D-190F75AFD39B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GB" b="1" dirty="0"/>
              <a:t>Etiquette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BF32E7-5863-929F-1342-599406F39B17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569372" y="2799145"/>
            <a:ext cx="3050628" cy="3693729"/>
          </a:xfrm>
        </p:spPr>
        <p:txBody>
          <a:bodyPr>
            <a:normAutofit lnSpcReduction="10000"/>
          </a:bodyPr>
          <a:lstStyle/>
          <a:p>
            <a:r>
              <a:rPr lang="en-GB" dirty="0"/>
              <a:t>Mute your audio when you are not speaking</a:t>
            </a:r>
          </a:p>
          <a:p>
            <a:r>
              <a:rPr lang="en-GB" dirty="0"/>
              <a:t>You can use your webcam during the sessions however this is not a requirement</a:t>
            </a:r>
          </a:p>
          <a:p>
            <a:r>
              <a:rPr lang="en-GB" dirty="0"/>
              <a:t>Be respectful to those in attendance at all times</a:t>
            </a:r>
          </a:p>
          <a:p>
            <a:r>
              <a:rPr lang="en-GB" dirty="0"/>
              <a:t>Do not use any recording software or equipment, including Artificial Intelligence technology</a:t>
            </a:r>
          </a:p>
          <a:p>
            <a:r>
              <a:rPr lang="en-GB" dirty="0"/>
              <a:t>Maintain confidentiality during discussions and avoid mentioning personal names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51F865F-52A2-B6CF-13CA-C83BE0822448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en-GB" b="1" dirty="0"/>
              <a:t>Breaks and leaving early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C2B1649-C3D6-939B-BBF8-214787FEE3BC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87017" y="2799145"/>
            <a:ext cx="3036477" cy="2951205"/>
          </a:xfrm>
        </p:spPr>
        <p:txBody>
          <a:bodyPr>
            <a:normAutofit/>
          </a:bodyPr>
          <a:lstStyle/>
          <a:p>
            <a:r>
              <a:rPr lang="en-GB" dirty="0"/>
              <a:t>There are scheduled breaks however if you need to take additional breaks, please do so</a:t>
            </a:r>
          </a:p>
          <a:p>
            <a:r>
              <a:rPr lang="en-GB" dirty="0"/>
              <a:t>If you need to leave the sessions and rejoin, this is fine</a:t>
            </a:r>
          </a:p>
          <a:p>
            <a:r>
              <a:rPr lang="en-GB" dirty="0"/>
              <a:t>If you need to leave early, please notify us using the </a:t>
            </a:r>
            <a:r>
              <a:rPr lang="en-GB" dirty="0" err="1"/>
              <a:t>chatbox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32201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AA493-9CFA-58DF-3952-98C33E494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Activity- Implementing inclusive policies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EC1954-F4A4-BCA8-C980-8EDEF90C7F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990713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In breakout groups, discuss ways in which you have or could implement inclusive policies in your alumni association activities.</a:t>
            </a:r>
          </a:p>
          <a:p>
            <a:pPr lvl="1"/>
            <a:r>
              <a:rPr lang="en-GB" dirty="0"/>
              <a:t>Identify 1-2 policies- these can be new ideas!</a:t>
            </a:r>
          </a:p>
          <a:p>
            <a:pPr lvl="1"/>
            <a:r>
              <a:rPr lang="en-GB" dirty="0"/>
              <a:t>What value will these add to your alumni association?</a:t>
            </a:r>
          </a:p>
          <a:p>
            <a:pPr lvl="1"/>
            <a:r>
              <a:rPr lang="en-GB" dirty="0"/>
              <a:t>What actions do you need to take to implement these?</a:t>
            </a:r>
          </a:p>
          <a:p>
            <a:pPr lvl="1"/>
            <a:r>
              <a:rPr lang="en-GB" dirty="0"/>
              <a:t>Who do you need to consult?</a:t>
            </a:r>
          </a:p>
          <a:p>
            <a:pPr lvl="1"/>
            <a:r>
              <a:rPr lang="en-GB" dirty="0"/>
              <a:t>How will you communicate this to members?</a:t>
            </a:r>
          </a:p>
          <a:p>
            <a:pPr lvl="1"/>
            <a:r>
              <a:rPr lang="en-GB" dirty="0"/>
              <a:t>How will you measure the success of these policies?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Nominate someone to make notes and report back to the main group.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>
                <a:solidFill>
                  <a:prstClr val="black"/>
                </a:solidFill>
                <a:latin typeface="Arial" panose="020B0604020202020204"/>
              </a:rPr>
              <a:t>10 minutes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73895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F839D-3784-13BC-CC7B-AF513AA7B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Reporting on alumni association activities</a:t>
            </a:r>
          </a:p>
        </p:txBody>
      </p:sp>
    </p:spTree>
    <p:extLst>
      <p:ext uri="{BB962C8B-B14F-4D97-AF65-F5344CB8AC3E}">
        <p14:creationId xmlns:p14="http://schemas.microsoft.com/office/powerpoint/2010/main" val="40455464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A4171EF-D92C-54BD-D43A-1564863DDD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>
            <a:normAutofit fontScale="70000" lnSpcReduction="20000"/>
          </a:bodyPr>
          <a:lstStyle/>
          <a:p>
            <a:r>
              <a:rPr lang="en-GB" dirty="0"/>
              <a:t>AGMs are a formal meeting of members, leadership and stakeholders</a:t>
            </a:r>
          </a:p>
          <a:p>
            <a:r>
              <a:rPr lang="en-GB" dirty="0"/>
              <a:t>Opportunity to report on the performance of the association over the last year</a:t>
            </a:r>
          </a:p>
          <a:p>
            <a:r>
              <a:rPr lang="en-GB" dirty="0"/>
              <a:t>Current progress on strategy and plans for the future</a:t>
            </a:r>
          </a:p>
          <a:p>
            <a:r>
              <a:rPr lang="en-GB" dirty="0"/>
              <a:t>Presentations and open discussion</a:t>
            </a:r>
          </a:p>
          <a:p>
            <a:r>
              <a:rPr lang="en-GB" dirty="0"/>
              <a:t>Elections</a:t>
            </a:r>
          </a:p>
          <a:p>
            <a:r>
              <a:rPr lang="en-GB" dirty="0"/>
              <a:t>Members must be invited to raise items for discussion and be given reasonable opportunity to contribute and join</a:t>
            </a:r>
          </a:p>
          <a:p>
            <a:r>
              <a:rPr lang="en-GB" dirty="0"/>
              <a:t>Requirement of every alumni association to hold an AGM</a:t>
            </a:r>
          </a:p>
          <a:p>
            <a:r>
              <a:rPr lang="en-GB" dirty="0"/>
              <a:t>Your Constitution/Charter must outline AGM regulations</a:t>
            </a:r>
          </a:p>
          <a:p>
            <a:r>
              <a:rPr lang="en-GB" dirty="0"/>
              <a:t>Must share minutes of the meeting with the CSC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1140AC-8707-6BFD-0C07-94EFF844BD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 dirty="0"/>
              <a:t>Apologies for absence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Minutes of the previous AGM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Chair’s report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Secretary’s report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Treasurer’s report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Committee reports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Elections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Plans for the coming year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Any other business (AOB)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972859-C524-0099-9719-AC61C3286A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Annual General Meetings (AGM)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EE2AFC-A447-B436-F3FE-7514A060A92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AGM agenda example</a:t>
            </a:r>
          </a:p>
        </p:txBody>
      </p:sp>
    </p:spTree>
    <p:extLst>
      <p:ext uri="{BB962C8B-B14F-4D97-AF65-F5344CB8AC3E}">
        <p14:creationId xmlns:p14="http://schemas.microsoft.com/office/powerpoint/2010/main" val="33511247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E2F3A6F0-F878-CD66-4C7A-5446CD7D6D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B90A01-9398-F16A-E1DB-8E032711854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AGMs (cont.)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A41EB7-75B8-FFBE-F90D-02F63C03A3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Keep your AGM engaging- can you coincide this with a guest speaker or presentation, or informal networking session.</a:t>
            </a:r>
          </a:p>
          <a:p>
            <a:r>
              <a:rPr lang="en-GB" dirty="0"/>
              <a:t>Provide early notice of the AGM and deadlines for members to share items for discussion.</a:t>
            </a:r>
          </a:p>
          <a:p>
            <a:r>
              <a:rPr lang="en-GB" dirty="0"/>
              <a:t>Consider the mode and timing of the AGM to get maximum participation.</a:t>
            </a:r>
          </a:p>
          <a:p>
            <a:r>
              <a:rPr lang="en-GB" dirty="0"/>
              <a:t>Provide introductions to leadership and stakeholders and welcome new members.</a:t>
            </a:r>
          </a:p>
        </p:txBody>
      </p:sp>
    </p:spTree>
    <p:extLst>
      <p:ext uri="{BB962C8B-B14F-4D97-AF65-F5344CB8AC3E}">
        <p14:creationId xmlns:p14="http://schemas.microsoft.com/office/powerpoint/2010/main" val="27827274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ome&#10;&#10;Description automatically generated">
            <a:extLst>
              <a:ext uri="{FF2B5EF4-FFF2-40B4-BE49-F238E27FC236}">
                <a16:creationId xmlns:a16="http://schemas.microsoft.com/office/drawing/2014/main" id="{7D5E7710-85E1-B59A-5849-E52A03DFFB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0" r="31782"/>
          <a:stretch/>
        </p:blipFill>
        <p:spPr bwMode="auto">
          <a:xfrm>
            <a:off x="6779887" y="592632"/>
            <a:ext cx="4829175" cy="3905250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73CF1CD-93EE-3606-3E0B-672A309879A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>
            <a:normAutofit/>
          </a:bodyPr>
          <a:lstStyle/>
          <a:p>
            <a:r>
              <a:rPr lang="en-GB" dirty="0"/>
              <a:t>AGM timings and minutes</a:t>
            </a:r>
          </a:p>
          <a:p>
            <a:r>
              <a:rPr lang="en-GB" dirty="0"/>
              <a:t>Leadership</a:t>
            </a:r>
          </a:p>
          <a:p>
            <a:r>
              <a:rPr lang="en-GB" dirty="0"/>
              <a:t>Elections</a:t>
            </a:r>
          </a:p>
          <a:p>
            <a:r>
              <a:rPr lang="en-GB" dirty="0"/>
              <a:t>Strategy</a:t>
            </a:r>
          </a:p>
          <a:p>
            <a:r>
              <a:rPr lang="en-GB" dirty="0"/>
              <a:t>Events and activities</a:t>
            </a:r>
          </a:p>
          <a:p>
            <a:r>
              <a:rPr lang="en-GB" dirty="0"/>
              <a:t>Logos and other media/ materials</a:t>
            </a:r>
          </a:p>
          <a:p>
            <a:r>
              <a:rPr lang="en-GB" dirty="0"/>
              <a:t>Partnerships and stakeholders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6EB192-19AF-7586-77A9-1C29D9E52E3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2425" y="393699"/>
            <a:ext cx="5457825" cy="546100"/>
          </a:xfrm>
        </p:spPr>
        <p:txBody>
          <a:bodyPr>
            <a:normAutofit/>
          </a:bodyPr>
          <a:lstStyle/>
          <a:p>
            <a:r>
              <a:rPr lang="en-GB" dirty="0"/>
              <a:t>Reporting to CSC</a:t>
            </a:r>
          </a:p>
        </p:txBody>
      </p:sp>
    </p:spTree>
    <p:extLst>
      <p:ext uri="{BB962C8B-B14F-4D97-AF65-F5344CB8AC3E}">
        <p14:creationId xmlns:p14="http://schemas.microsoft.com/office/powerpoint/2010/main" val="12730728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76E61-8532-FEA5-01E9-D3D4A9FC9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Questions and final reflections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2BCD71-C1D4-F190-0678-3591C534EF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98622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99386A-B734-FDF4-1A28-9A859B41F6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CF07C-B6E7-B799-271F-458AFEE0E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the conference 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11F755-57FC-2236-FC9B-EA1CDAAD21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300156"/>
            <a:ext cx="3036477" cy="498990"/>
          </a:xfrm>
        </p:spPr>
        <p:txBody>
          <a:bodyPr/>
          <a:lstStyle/>
          <a:p>
            <a:r>
              <a:rPr lang="en-GB" b="1" dirty="0"/>
              <a:t>Two conference sessions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0BE61C-E81E-EDD2-04AF-9C59F557AA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2499" y="2966217"/>
            <a:ext cx="3036477" cy="35159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/>
              <a:t>Session #1</a:t>
            </a:r>
          </a:p>
          <a:p>
            <a:r>
              <a:rPr lang="en-GB" dirty="0"/>
              <a:t>Tuesday 18 February       12:00-14:00 GMT</a:t>
            </a:r>
          </a:p>
          <a:p>
            <a:r>
              <a:rPr lang="en-GB" dirty="0"/>
              <a:t>Thursday 27 February     23:00-01:00 GMT</a:t>
            </a:r>
          </a:p>
          <a:p>
            <a:pPr marL="0" indent="0">
              <a:buNone/>
            </a:pPr>
            <a:r>
              <a:rPr lang="en-GB" b="1" dirty="0"/>
              <a:t>Session #2</a:t>
            </a:r>
          </a:p>
          <a:p>
            <a:r>
              <a:rPr lang="en-GB" dirty="0"/>
              <a:t>Tuesday 04 March         12:00-14:00 GMT</a:t>
            </a:r>
          </a:p>
          <a:p>
            <a:r>
              <a:rPr lang="en-GB"/>
              <a:t>Tuesday 11 March          </a:t>
            </a:r>
            <a:r>
              <a:rPr lang="en-GB" dirty="0"/>
              <a:t>23:00-01:00 GMT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94BB55-F5C7-7CF0-6F9D-6A5F21628A62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6"/>
            <a:ext cx="3036477" cy="498990"/>
          </a:xfrm>
        </p:spPr>
        <p:txBody>
          <a:bodyPr>
            <a:normAutofit fontScale="92500"/>
          </a:bodyPr>
          <a:lstStyle/>
          <a:p>
            <a:r>
              <a:rPr lang="en-GB" b="1" dirty="0"/>
              <a:t>One or more representatives from association leadership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81B9CC-948F-27C7-9DD8-FEC43E665EC4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555221" y="2966217"/>
            <a:ext cx="3050628" cy="3515928"/>
          </a:xfrm>
        </p:spPr>
        <p:txBody>
          <a:bodyPr>
            <a:normAutofit/>
          </a:bodyPr>
          <a:lstStyle/>
          <a:p>
            <a:r>
              <a:rPr lang="en-GB" dirty="0"/>
              <a:t>Must attend both sessions</a:t>
            </a:r>
          </a:p>
          <a:p>
            <a:r>
              <a:rPr lang="en-GB" dirty="0"/>
              <a:t>Different representatives can attend each of the sessions</a:t>
            </a:r>
          </a:p>
          <a:p>
            <a:r>
              <a:rPr lang="en-GB" dirty="0"/>
              <a:t>Full leadership presence across the two sessions where possible</a:t>
            </a:r>
          </a:p>
          <a:p>
            <a:r>
              <a:rPr lang="en-GB" dirty="0"/>
              <a:t>Encourage networking across associations and within leadership structures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3AB4879-F77A-FFC2-2568-EDFC752EAFD9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5"/>
            <a:ext cx="3036477" cy="498989"/>
          </a:xfrm>
        </p:spPr>
        <p:txBody>
          <a:bodyPr/>
          <a:lstStyle/>
          <a:p>
            <a:r>
              <a:rPr lang="en-GB" b="1" dirty="0"/>
              <a:t>Presented and interactive content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C7E5DEE-BBF0-5980-BFFE-8ADE7E4D1060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87017" y="2966216"/>
            <a:ext cx="3036477" cy="2844033"/>
          </a:xfrm>
        </p:spPr>
        <p:txBody>
          <a:bodyPr>
            <a:normAutofit lnSpcReduction="10000"/>
          </a:bodyPr>
          <a:lstStyle/>
          <a:p>
            <a:r>
              <a:rPr lang="en-GB" dirty="0"/>
              <a:t>Content has been developed by the CSC Secretariat and British Council</a:t>
            </a:r>
          </a:p>
          <a:p>
            <a:r>
              <a:rPr lang="en-GB" dirty="0"/>
              <a:t>Alumni associations invited to present on aspects of their delivery to showcase best practice and peer-learning</a:t>
            </a:r>
          </a:p>
          <a:p>
            <a:r>
              <a:rPr lang="en-GB" dirty="0"/>
              <a:t>Be present and participate in interactive activities to make the most of the opportunity and connect with others</a:t>
            </a:r>
          </a:p>
        </p:txBody>
      </p:sp>
    </p:spTree>
    <p:extLst>
      <p:ext uri="{BB962C8B-B14F-4D97-AF65-F5344CB8AC3E}">
        <p14:creationId xmlns:p14="http://schemas.microsoft.com/office/powerpoint/2010/main" val="31239723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5CCAD84-0573-37EB-1A6F-AAA56E9AFB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11658600" cy="5062220"/>
          </a:xfrm>
        </p:spPr>
        <p:txBody>
          <a:bodyPr/>
          <a:lstStyle/>
          <a:p>
            <a:r>
              <a:rPr lang="en-GB" dirty="0"/>
              <a:t>Bring CSC alumni associations across the Commonwealth together</a:t>
            </a:r>
          </a:p>
          <a:p>
            <a:r>
              <a:rPr lang="en-GB" dirty="0"/>
              <a:t>Celebrate the work of alumni associations and their activities</a:t>
            </a:r>
          </a:p>
          <a:p>
            <a:r>
              <a:rPr lang="en-GB" dirty="0"/>
              <a:t>Provide an opportunity for alumni associations to share best practice and challenges and problem solve together</a:t>
            </a:r>
          </a:p>
          <a:p>
            <a:r>
              <a:rPr lang="en-GB" dirty="0"/>
              <a:t>Share practical and implementable advice and guidance, including updated materials and toolkit</a:t>
            </a:r>
          </a:p>
          <a:p>
            <a:r>
              <a:rPr lang="en-GB" dirty="0"/>
              <a:t>Deliver updates on governance, including CSC policies on safeguarding, EDI and data protection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4DC1CA-E569-B63C-5157-BE80EA7824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Objectives of the conference</a:t>
            </a:r>
          </a:p>
        </p:txBody>
      </p:sp>
    </p:spTree>
    <p:extLst>
      <p:ext uri="{BB962C8B-B14F-4D97-AF65-F5344CB8AC3E}">
        <p14:creationId xmlns:p14="http://schemas.microsoft.com/office/powerpoint/2010/main" val="13475097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547ED327-88D0-36E4-9566-F098141E96E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79887" y="592631"/>
            <a:ext cx="4829175" cy="5308548"/>
          </a:xfrm>
        </p:spPr>
        <p:txBody>
          <a:bodyPr>
            <a:no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Commonwealth Scholars and Fellows Alumni Association Nigeria (COSFAN)</a:t>
            </a:r>
          </a:p>
          <a:p>
            <a:r>
              <a:rPr lang="en-GB" sz="1400" dirty="0">
                <a:solidFill>
                  <a:schemeClr val="bg1"/>
                </a:solidFill>
              </a:rPr>
              <a:t>Pakistan Alumni Association Commonwealth Scholars (PAACS)</a:t>
            </a:r>
          </a:p>
          <a:p>
            <a:r>
              <a:rPr lang="en-GB" sz="1400" dirty="0">
                <a:solidFill>
                  <a:schemeClr val="bg1"/>
                </a:solidFill>
              </a:rPr>
              <a:t>Rwanda Commonwealth Scholars and Fellows (RCSF)</a:t>
            </a:r>
          </a:p>
          <a:p>
            <a:r>
              <a:rPr lang="en-GB" sz="1400" dirty="0">
                <a:solidFill>
                  <a:schemeClr val="bg1"/>
                </a:solidFill>
              </a:rPr>
              <a:t>Saint Lucia Commonwealth Alumni Association</a:t>
            </a:r>
          </a:p>
          <a:p>
            <a:r>
              <a:rPr lang="en-GB" sz="1400" dirty="0">
                <a:solidFill>
                  <a:schemeClr val="bg1"/>
                </a:solidFill>
              </a:rPr>
              <a:t>Commonwealth Alumni Association of Sierra Leone</a:t>
            </a:r>
          </a:p>
          <a:p>
            <a:r>
              <a:rPr lang="en-GB" sz="1400" dirty="0">
                <a:solidFill>
                  <a:schemeClr val="bg1"/>
                </a:solidFill>
              </a:rPr>
              <a:t>Solomon Islands Commonwealth Scholars and Alumni Association (SICSAA)</a:t>
            </a:r>
          </a:p>
          <a:p>
            <a:r>
              <a:rPr lang="en-GB" sz="1400" dirty="0">
                <a:solidFill>
                  <a:schemeClr val="bg1"/>
                </a:solidFill>
              </a:rPr>
              <a:t>Commonwealth Scholars and Fellows Alumni South Africa (COSFASA)</a:t>
            </a:r>
          </a:p>
          <a:p>
            <a:r>
              <a:rPr lang="en-GB" sz="1400" dirty="0">
                <a:solidFill>
                  <a:schemeClr val="bg1"/>
                </a:solidFill>
              </a:rPr>
              <a:t>Commonwealth Scholars and Fellows Alumni Association Tanzania (CSFAAT)</a:t>
            </a:r>
          </a:p>
          <a:p>
            <a:r>
              <a:rPr lang="en-GB" sz="1400" dirty="0">
                <a:solidFill>
                  <a:schemeClr val="bg1"/>
                </a:solidFill>
              </a:rPr>
              <a:t>Commonwealth Scholars and Fellows Alumni Association- The Gambia (</a:t>
            </a:r>
            <a:r>
              <a:rPr lang="en-GB" sz="1400" dirty="0" err="1">
                <a:solidFill>
                  <a:schemeClr val="bg1"/>
                </a:solidFill>
              </a:rPr>
              <a:t>CoSFAGAM</a:t>
            </a:r>
            <a:r>
              <a:rPr lang="en-GB" sz="1400" dirty="0">
                <a:solidFill>
                  <a:schemeClr val="bg1"/>
                </a:solidFill>
              </a:rPr>
              <a:t>)</a:t>
            </a:r>
          </a:p>
          <a:p>
            <a:r>
              <a:rPr lang="en-GB" sz="1400" dirty="0">
                <a:solidFill>
                  <a:schemeClr val="bg1"/>
                </a:solidFill>
              </a:rPr>
              <a:t>Commonwealth Scholarships and Fellowships Alumni Association of Uganda (CSFAAU)</a:t>
            </a:r>
          </a:p>
          <a:p>
            <a:r>
              <a:rPr lang="en-GB" sz="1400" dirty="0">
                <a:solidFill>
                  <a:schemeClr val="bg1"/>
                </a:solidFill>
              </a:rPr>
              <a:t>Commonwealth Alumni Association of Zambia (CAAZ)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6A77D0-58D0-7F22-3F7B-23D987CE02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Alumni Associations represented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418738-3B58-6015-FC06-B0F156E08B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GB" sz="1400" dirty="0"/>
              <a:t>Bangladesh Association of Commonwealth Scholars and Fellows (BACSAF)</a:t>
            </a:r>
          </a:p>
          <a:p>
            <a:r>
              <a:rPr lang="en-GB" sz="1400" dirty="0"/>
              <a:t>Cameroon Alumni of Commonwealth Scholars and Fellows </a:t>
            </a:r>
          </a:p>
          <a:p>
            <a:r>
              <a:rPr lang="en-GB" sz="1400" dirty="0"/>
              <a:t>Eswatini Alumni Chapter</a:t>
            </a:r>
          </a:p>
          <a:p>
            <a:r>
              <a:rPr lang="en-GB" sz="1400" dirty="0"/>
              <a:t>Commonwealth Scholars and Fellows Alumni, Ghana</a:t>
            </a:r>
          </a:p>
          <a:p>
            <a:r>
              <a:rPr lang="en-GB" sz="1400" dirty="0"/>
              <a:t>Commonwealth Scholarship Alumni Association of Jamaica</a:t>
            </a:r>
          </a:p>
          <a:p>
            <a:r>
              <a:rPr lang="en-GB" sz="1400" dirty="0"/>
              <a:t>Commonwealth Scholarships Alumni Association of Kenya (CSAAK)</a:t>
            </a:r>
          </a:p>
          <a:p>
            <a:r>
              <a:rPr lang="en-GB" sz="1400" dirty="0"/>
              <a:t>Lesotho Commonwealth Alumni Association </a:t>
            </a:r>
          </a:p>
          <a:p>
            <a:r>
              <a:rPr lang="en-GB" sz="1400" dirty="0"/>
              <a:t>Malawi Commonwealth Alumni Association Network (MCAAN)</a:t>
            </a:r>
          </a:p>
          <a:p>
            <a:r>
              <a:rPr lang="en-GB" sz="1400" dirty="0"/>
              <a:t>Malaysia Commonwealth Scholars and Fellows Alumni Association (MCSFAA)</a:t>
            </a:r>
          </a:p>
          <a:p>
            <a:r>
              <a:rPr lang="en-GB" sz="1400" dirty="0"/>
              <a:t>United Kingdom Commonwealth Alumni- Mauritius Chapter (UKCAC)</a:t>
            </a:r>
          </a:p>
          <a:p>
            <a:r>
              <a:rPr lang="en-GB" sz="1400" dirty="0"/>
              <a:t>Commonwealth Alumni Association in Mozambique</a:t>
            </a:r>
          </a:p>
          <a:p>
            <a:r>
              <a:rPr lang="en-GB" sz="1400" dirty="0"/>
              <a:t>Namibia Alumni Association</a:t>
            </a:r>
          </a:p>
          <a:p>
            <a:endParaRPr lang="en-GB" sz="1400" dirty="0"/>
          </a:p>
          <a:p>
            <a:endParaRPr lang="en-GB" sz="1800" dirty="0"/>
          </a:p>
          <a:p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33979383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31078-EE1E-384B-F90E-18264180C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Agenda- session #1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35164A-7302-7A68-059A-C0026DC6E8A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4FABAE-0C9E-35E6-44C1-54C36A88706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What makes an effective leadership?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8DFC28-7899-BED3-9806-5CB8AAE8DD9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DFBAB8C-C21A-7E2D-75DA-602985686AD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Leadership structures and roles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3DDDA65-0A3F-CF17-4D0D-1E45973F9B9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E95F283-5966-D8B9-61A5-778B9B5E17E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GB" dirty="0"/>
              <a:t>Developing a Constitution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702A795-6AD6-E8E8-C756-7D05A09F412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A1EC4FC-7307-5F2B-3B19-9ABCFAD484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GB" dirty="0"/>
              <a:t>Policies and best practice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9F3BB43-7305-D44A-1E4F-23540B1B400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C49AB63-FA7A-8851-84E8-8182FEF1813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 dirty="0"/>
              <a:t>Reporting on alumni association activities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87782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9FEDA-335A-9EC9-81CE-732B35782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Leadership and governance</a:t>
            </a:r>
          </a:p>
        </p:txBody>
      </p:sp>
    </p:spTree>
    <p:extLst>
      <p:ext uri="{BB962C8B-B14F-4D97-AF65-F5344CB8AC3E}">
        <p14:creationId xmlns:p14="http://schemas.microsoft.com/office/powerpoint/2010/main" val="32084349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0CA17-0AC8-1CD9-EA8D-A808FD219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makes an effective leadership?</a:t>
            </a:r>
          </a:p>
        </p:txBody>
      </p:sp>
    </p:spTree>
    <p:extLst>
      <p:ext uri="{BB962C8B-B14F-4D97-AF65-F5344CB8AC3E}">
        <p14:creationId xmlns:p14="http://schemas.microsoft.com/office/powerpoint/2010/main" val="1247137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C0070AB-451B-29A6-86D4-D0E8823185B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Manage and supervise an organisation</a:t>
            </a:r>
          </a:p>
          <a:p>
            <a:r>
              <a:rPr lang="en-GB" dirty="0"/>
              <a:t>Create a mission and vision to realise organisational goals</a:t>
            </a:r>
          </a:p>
          <a:p>
            <a:r>
              <a:rPr lang="en-GB" dirty="0"/>
              <a:t>Set the tone of the organisation through their behaviours and actions</a:t>
            </a:r>
          </a:p>
          <a:p>
            <a:r>
              <a:rPr lang="en-GB" dirty="0"/>
              <a:t>Operate at all levels of the organisation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E0F156-1941-2F0B-4ABA-37E16909239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Embody values and culture of the organisation</a:t>
            </a:r>
          </a:p>
          <a:p>
            <a:r>
              <a:rPr lang="en-GB" dirty="0"/>
              <a:t>Positively influence others to perform at the best of their ability</a:t>
            </a:r>
          </a:p>
          <a:p>
            <a:r>
              <a:rPr lang="en-GB" dirty="0"/>
              <a:t>Build trust</a:t>
            </a:r>
          </a:p>
          <a:p>
            <a:r>
              <a:rPr lang="en-GB" dirty="0"/>
              <a:t>Collaborate</a:t>
            </a:r>
          </a:p>
          <a:p>
            <a:r>
              <a:rPr lang="en-GB" dirty="0"/>
              <a:t>Encourage participation and democracy of ideas</a:t>
            </a:r>
          </a:p>
          <a:p>
            <a:r>
              <a:rPr lang="en-GB" dirty="0"/>
              <a:t>Create a sense of shared purpose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E78F1B-9002-2504-D2F3-C7EE242123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What leaders do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2A12-015A-0E88-7974-9051EBFB00D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How they do it</a:t>
            </a:r>
          </a:p>
        </p:txBody>
      </p:sp>
    </p:spTree>
    <p:extLst>
      <p:ext uri="{BB962C8B-B14F-4D97-AF65-F5344CB8AC3E}">
        <p14:creationId xmlns:p14="http://schemas.microsoft.com/office/powerpoint/2010/main" val="41221457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SC">
      <a:dk1>
        <a:sysClr val="windowText" lastClr="000000"/>
      </a:dk1>
      <a:lt1>
        <a:sysClr val="window" lastClr="FFFFFF"/>
      </a:lt1>
      <a:dk2>
        <a:srgbClr val="002B7F"/>
      </a:dk2>
      <a:lt2>
        <a:srgbClr val="FFFFFF"/>
      </a:lt2>
      <a:accent1>
        <a:srgbClr val="AEBADF"/>
      </a:accent1>
      <a:accent2>
        <a:srgbClr val="FFBB22"/>
      </a:accent2>
      <a:accent3>
        <a:srgbClr val="00756D"/>
      </a:accent3>
      <a:accent4>
        <a:srgbClr val="000000"/>
      </a:accent4>
      <a:accent5>
        <a:srgbClr val="000000"/>
      </a:accent5>
      <a:accent6>
        <a:srgbClr val="000000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0B2B79E2D62734091BC5F58288FD8BF" ma:contentTypeVersion="15" ma:contentTypeDescription="Create a new document." ma:contentTypeScope="" ma:versionID="ffec5104a194b7089913a920e26205ca">
  <xsd:schema xmlns:xsd="http://www.w3.org/2001/XMLSchema" xmlns:xs="http://www.w3.org/2001/XMLSchema" xmlns:p="http://schemas.microsoft.com/office/2006/metadata/properties" xmlns:ns2="9b7487c0-d7ff-4e0a-9ad4-fa6c1391a7d4" xmlns:ns3="6c6661e9-e19d-4d42-a8c7-e368fcc121b5" targetNamespace="http://schemas.microsoft.com/office/2006/metadata/properties" ma:root="true" ma:fieldsID="48ad5dfe65b24b2b43a672d1da6654c0" ns2:_="" ns3:_="">
    <xsd:import namespace="9b7487c0-d7ff-4e0a-9ad4-fa6c1391a7d4"/>
    <xsd:import namespace="6c6661e9-e19d-4d42-a8c7-e368fcc121b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7487c0-d7ff-4e0a-9ad4-fa6c1391a7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9ea87636-9180-417c-a4ce-134daf2edb3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8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6661e9-e19d-4d42-a8c7-e368fcc121b5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f3caa1fa-4693-422d-9cc6-27e997cf8b54}" ma:internalName="TaxCatchAll" ma:showField="CatchAllData" ma:web="6c6661e9-e19d-4d42-a8c7-e368fcc121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b7487c0-d7ff-4e0a-9ad4-fa6c1391a7d4">
      <Terms xmlns="http://schemas.microsoft.com/office/infopath/2007/PartnerControls"/>
    </lcf76f155ced4ddcb4097134ff3c332f>
    <TaxCatchAll xmlns="6c6661e9-e19d-4d42-a8c7-e368fcc121b5" xsi:nil="true"/>
  </documentManagement>
</p:properties>
</file>

<file path=customXml/itemProps1.xml><?xml version="1.0" encoding="utf-8"?>
<ds:datastoreItem xmlns:ds="http://schemas.openxmlformats.org/officeDocument/2006/customXml" ds:itemID="{37268191-E48E-47C6-90BF-7DBEA58F7DB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899814B-1E65-47EF-88BB-E797A42B8DF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b7487c0-d7ff-4e0a-9ad4-fa6c1391a7d4"/>
    <ds:schemaRef ds:uri="6c6661e9-e19d-4d42-a8c7-e368fcc121b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7A6303C-7BF9-4C83-9B11-95974999BE7C}">
  <ds:schemaRefs>
    <ds:schemaRef ds:uri="http://schemas.microsoft.com/office/2006/metadata/properties"/>
    <ds:schemaRef ds:uri="9b7487c0-d7ff-4e0a-9ad4-fa6c1391a7d4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terms/"/>
    <ds:schemaRef ds:uri="http://purl.org/dc/elements/1.1/"/>
    <ds:schemaRef ds:uri="6c6661e9-e19d-4d42-a8c7-e368fcc121b5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957</TotalTime>
  <Words>1969</Words>
  <Application>Microsoft Office PowerPoint</Application>
  <PresentationFormat>Widescreen</PresentationFormat>
  <Paragraphs>305</Paragraphs>
  <Slides>36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Aptos</vt:lpstr>
      <vt:lpstr>Arial</vt:lpstr>
      <vt:lpstr>Calibri</vt:lpstr>
      <vt:lpstr>Wingdings</vt:lpstr>
      <vt:lpstr>Office Theme</vt:lpstr>
      <vt:lpstr>PowerPoint Presentation</vt:lpstr>
      <vt:lpstr>How the conference works</vt:lpstr>
      <vt:lpstr>Housekeeping</vt:lpstr>
      <vt:lpstr>PowerPoint Presentation</vt:lpstr>
      <vt:lpstr>PowerPoint Presentation</vt:lpstr>
      <vt:lpstr>Agenda- session #1</vt:lpstr>
      <vt:lpstr>Leadership and governance</vt:lpstr>
      <vt:lpstr>What makes an effective leadership?</vt:lpstr>
      <vt:lpstr>PowerPoint Presentation</vt:lpstr>
      <vt:lpstr>PowerPoint Presentation</vt:lpstr>
      <vt:lpstr>PowerPoint Presentation</vt:lpstr>
      <vt:lpstr>Leadership structures and roles</vt:lpstr>
      <vt:lpstr>Leadership roles</vt:lpstr>
      <vt:lpstr>PowerPoint Presentation</vt:lpstr>
      <vt:lpstr>PowerPoint Presentation</vt:lpstr>
      <vt:lpstr>Activity- Governance triage</vt:lpstr>
      <vt:lpstr>PowerPoint Presentation</vt:lpstr>
      <vt:lpstr>PowerPoint Presentation</vt:lpstr>
      <vt:lpstr>PowerPoint Presentation</vt:lpstr>
      <vt:lpstr>Break- 5 minutes</vt:lpstr>
      <vt:lpstr>Implementing good governance</vt:lpstr>
      <vt:lpstr>Developing a Constitution or Charter</vt:lpstr>
      <vt:lpstr>Constitution or Charter requirements</vt:lpstr>
      <vt:lpstr>PowerPoint Presentation</vt:lpstr>
      <vt:lpstr>Policies and best practice</vt:lpstr>
      <vt:lpstr>PowerPoint Presentation</vt:lpstr>
      <vt:lpstr>PowerPoint Presentation</vt:lpstr>
      <vt:lpstr>PowerPoint Presentation</vt:lpstr>
      <vt:lpstr>PowerPoint Presentation</vt:lpstr>
      <vt:lpstr>Activity- Implementing inclusive policies</vt:lpstr>
      <vt:lpstr>Reporting on alumni association activities</vt:lpstr>
      <vt:lpstr>PowerPoint Presentation</vt:lpstr>
      <vt:lpstr>PowerPoint Presentation</vt:lpstr>
      <vt:lpstr>PowerPoint Presentation</vt:lpstr>
      <vt:lpstr>Questions and final reflections</vt:lpstr>
      <vt:lpstr>How the conference works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Susie Burpee</dc:creator>
  <cp:lastModifiedBy>Kirsty Scott</cp:lastModifiedBy>
  <cp:revision>23</cp:revision>
  <cp:lastPrinted>2025-02-18T08:13:45Z</cp:lastPrinted>
  <dcterms:created xsi:type="dcterms:W3CDTF">2023-12-11T12:08:01Z</dcterms:created>
  <dcterms:modified xsi:type="dcterms:W3CDTF">2025-02-18T09:32:01Z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0x01010000B2B79E2D62734091BC5F58288FD8BF</vt:lpwstr>
  </property>
  <property fmtid="{D5CDD505-2E9C-101B-9397-08002B2CF9AE}" pid="3" name="Order">
    <vt:r8>3458800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MediaServiceImageTags">
    <vt:lpwstr/>
  </property>
</Properties>
</file>