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6A7B94-555D-42A7-9544-578C10AEF2CB}" v="9" dt="2025-09-02T11:04:55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undo custSel delSld modSld">
      <pc:chgData name="Kirsty Scott" userId="cc2beaab-40fa-4bfc-905f-8f893a07151a" providerId="ADAL" clId="{BE5629F4-87EA-4913-BAE4-7CCC6935B348}" dt="2025-09-02T16:06:32.195" v="101" actId="20577"/>
      <pc:docMkLst>
        <pc:docMk/>
      </pc:docMkLst>
      <pc:sldChg chg="modSp mod">
        <pc:chgData name="Kirsty Scott" userId="cc2beaab-40fa-4bfc-905f-8f893a07151a" providerId="ADAL" clId="{BE5629F4-87EA-4913-BAE4-7CCC6935B348}" dt="2025-09-02T08:10:15.772" v="9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8:10:15.772" v="9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1:04:55.394" v="42" actId="2763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9-02T11:04:55.394" v="42" actId="27636"/>
          <ac:spMkLst>
            <pc:docMk/>
            <pc:sldMk cId="2813235980" sldId="266"/>
            <ac:spMk id="2" creationId="{2FFB43D7-DBAD-5930-5470-121AC2FD749E}"/>
          </ac:spMkLst>
        </pc:spChg>
      </pc:sldChg>
      <pc:sldChg chg="modSp mod">
        <pc:chgData name="Kirsty Scott" userId="cc2beaab-40fa-4bfc-905f-8f893a07151a" providerId="ADAL" clId="{BE5629F4-87EA-4913-BAE4-7CCC6935B348}" dt="2025-09-02T08:11:34.984" v="39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8:10:38.588" v="29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11:34.984" v="39"/>
          <ac:spMkLst>
            <pc:docMk/>
            <pc:sldMk cId="3583086678" sldId="279"/>
            <ac:spMk id="3" creationId="{294D327D-4826-A378-53B9-81C532B53477}"/>
          </ac:spMkLst>
        </pc:spChg>
      </pc:sldChg>
      <pc:sldChg chg="modSp mod">
        <pc:chgData name="Kirsty Scott" userId="cc2beaab-40fa-4bfc-905f-8f893a07151a" providerId="ADAL" clId="{BE5629F4-87EA-4913-BAE4-7CCC6935B348}" dt="2025-09-02T16:06:32.195" v="101" actId="20577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06:32.195" v="101" actId="20577"/>
          <ac:spMkLst>
            <pc:docMk/>
            <pc:sldMk cId="1910708562" sldId="290"/>
            <ac:spMk id="2" creationId="{0E77DE86-E2BE-9480-58F6-7318016CA13F}"/>
          </ac:spMkLst>
        </pc:spChg>
      </pc:sldChg>
      <pc:sldChg chg="del">
        <pc:chgData name="Kirsty Scott" userId="cc2beaab-40fa-4bfc-905f-8f893a07151a" providerId="ADAL" clId="{BE5629F4-87EA-4913-BAE4-7CCC6935B348}" dt="2025-09-02T08:12:13.633" v="40" actId="2696"/>
        <pc:sldMkLst>
          <pc:docMk/>
          <pc:sldMk cId="4150640815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Bangladesh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r>
              <a:rPr lang="en-GB" dirty="0"/>
              <a:t>Secondary and Higher Education Division,</a:t>
            </a:r>
            <a:br>
              <a:rPr lang="en-GB" dirty="0"/>
            </a:br>
            <a:r>
              <a:rPr lang="en-GB" dirty="0"/>
              <a:t>Ministry of Education</a:t>
            </a:r>
            <a:endParaRPr lang="en-GB" sz="1100" dirty="0"/>
          </a:p>
          <a:p>
            <a:r>
              <a:rPr lang="en-GB" dirty="0"/>
              <a:t>www.shed.gov.bd</a:t>
            </a:r>
          </a:p>
          <a:p>
            <a:r>
              <a:rPr lang="en-GB" dirty="0"/>
              <a:t>ds_stp@moedu.gov.bd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</a:t>
            </a:r>
            <a:r>
              <a:rPr lang="en-GB" sz="2000" b="1"/>
              <a:t>, likely to be 2026</a:t>
            </a:r>
            <a:endParaRPr lang="en-GB" sz="2000" b="1" dirty="0"/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Bangladesh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1508</Words>
  <Application>Microsoft Office PowerPoint</Application>
  <PresentationFormat>Widescreen</PresentationFormat>
  <Paragraphs>160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Bangladesh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