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121148-6ED4-4D1D-AD23-1D88E4AF05B1}" v="1" dt="2025-09-02T16:35:07.932"/>
    <p1510:client id="{95A007AD-5192-4A85-998D-2A9378735A73}" v="6" dt="2025-09-02T07:38:04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35:07.927" v="57"/>
      <pc:docMkLst>
        <pc:docMk/>
      </pc:docMkLst>
      <pc:sldChg chg="modSp mod">
        <pc:chgData name="Kirsty Scott" userId="cc2beaab-40fa-4bfc-905f-8f893a07151a" providerId="ADAL" clId="{BE5629F4-87EA-4913-BAE4-7CCC6935B348}" dt="2025-09-02T07:37:14.502" v="21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37:14.502" v="21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7:38:14.870" v="56" actId="20577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37:25.458" v="46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7:38:14.870" v="56" actId="20577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35:07.927" v="57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5:07.927" v="57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Belize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Ministry of Public Service, Constitutional and Political Reform and Religious Affairs</a:t>
            </a:r>
          </a:p>
          <a:p>
            <a:r>
              <a:rPr lang="en-GB" dirty="0"/>
              <a:t>www.publicservice.gov.bz</a:t>
            </a:r>
          </a:p>
          <a:p>
            <a:r>
              <a:rPr lang="en-GB" dirty="0"/>
              <a:t>CEO.Secretary@mps.gov.bz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Belize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1515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Belize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22</cp:revision>
  <dcterms:created xsi:type="dcterms:W3CDTF">2023-12-11T12:08:01Z</dcterms:created>
  <dcterms:modified xsi:type="dcterms:W3CDTF">2025-09-02T16:35:09Z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