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65" r:id="rId14"/>
    <p:sldId id="266" r:id="rId15"/>
    <p:sldId id="286" r:id="rId16"/>
    <p:sldId id="279" r:id="rId17"/>
    <p:sldId id="291" r:id="rId18"/>
    <p:sldId id="288" r:id="rId19"/>
    <p:sldId id="289" r:id="rId20"/>
    <p:sldId id="290" r:id="rId21"/>
    <p:sldId id="284" r:id="rId22"/>
    <p:sldId id="269" r:id="rId23"/>
    <p:sldId id="283" r:id="rId24"/>
    <p:sldId id="274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9929F7-B00E-42D5-9273-98AC8B862AF8}" v="5" dt="2025-09-02T11:06:36.4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custSel modSld">
      <pc:chgData name="Kirsty Scott" userId="cc2beaab-40fa-4bfc-905f-8f893a07151a" providerId="ADAL" clId="{BE5629F4-87EA-4913-BAE4-7CCC6935B348}" dt="2025-09-02T11:06:36.739" v="38" actId="27636"/>
      <pc:docMkLst>
        <pc:docMk/>
      </pc:docMkLst>
      <pc:sldChg chg="modSp mod">
        <pc:chgData name="Kirsty Scott" userId="cc2beaab-40fa-4bfc-905f-8f893a07151a" providerId="ADAL" clId="{BE5629F4-87EA-4913-BAE4-7CCC6935B348}" dt="2025-09-02T08:13:37.660" v="7" actId="20577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08:13:37.660" v="7" actId="20577"/>
          <ac:spMkLst>
            <pc:docMk/>
            <pc:sldMk cId="2114138668" sldId="263"/>
            <ac:spMk id="4" creationId="{98CF5509-FD43-8317-9A56-C036F347CA28}"/>
          </ac:spMkLst>
        </pc:spChg>
      </pc:sldChg>
      <pc:sldChg chg="modSp mod">
        <pc:chgData name="Kirsty Scott" userId="cc2beaab-40fa-4bfc-905f-8f893a07151a" providerId="ADAL" clId="{BE5629F4-87EA-4913-BAE4-7CCC6935B348}" dt="2025-09-02T11:06:36.739" v="38" actId="27636"/>
        <pc:sldMkLst>
          <pc:docMk/>
          <pc:sldMk cId="2813235980" sldId="266"/>
        </pc:sldMkLst>
        <pc:spChg chg="mod">
          <ac:chgData name="Kirsty Scott" userId="cc2beaab-40fa-4bfc-905f-8f893a07151a" providerId="ADAL" clId="{BE5629F4-87EA-4913-BAE4-7CCC6935B348}" dt="2025-09-02T11:06:36.739" v="38" actId="27636"/>
          <ac:spMkLst>
            <pc:docMk/>
            <pc:sldMk cId="2813235980" sldId="266"/>
            <ac:spMk id="2" creationId="{2FFB43D7-DBAD-5930-5470-121AC2FD749E}"/>
          </ac:spMkLst>
        </pc:spChg>
      </pc:sldChg>
      <pc:sldChg chg="modSp mod">
        <pc:chgData name="Kirsty Scott" userId="cc2beaab-40fa-4bfc-905f-8f893a07151a" providerId="ADAL" clId="{BE5629F4-87EA-4913-BAE4-7CCC6935B348}" dt="2025-09-02T08:14:14.037" v="20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08:13:44.996" v="15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08:14:14.037" v="20"/>
          <ac:spMkLst>
            <pc:docMk/>
            <pc:sldMk cId="3583086678" sldId="279"/>
            <ac:spMk id="3" creationId="{294D327D-4826-A378-53B9-81C532B53477}"/>
          </ac:spMkLst>
        </pc:spChg>
      </pc:sldChg>
      <pc:sldChg chg="addSp delSp modSp mod">
        <pc:chgData name="Kirsty Scott" userId="cc2beaab-40fa-4bfc-905f-8f893a07151a" providerId="ADAL" clId="{BE5629F4-87EA-4913-BAE4-7CCC6935B348}" dt="2025-09-02T08:15:11.564" v="36" actId="20577"/>
        <pc:sldMkLst>
          <pc:docMk/>
          <pc:sldMk cId="4150640815" sldId="291"/>
        </pc:sldMkLst>
        <pc:spChg chg="mod">
          <ac:chgData name="Kirsty Scott" userId="cc2beaab-40fa-4bfc-905f-8f893a07151a" providerId="ADAL" clId="{BE5629F4-87EA-4913-BAE4-7CCC6935B348}" dt="2025-09-02T08:15:11.564" v="36" actId="20577"/>
          <ac:spMkLst>
            <pc:docMk/>
            <pc:sldMk cId="4150640815" sldId="291"/>
            <ac:spMk id="2" creationId="{8FEAE364-A796-1605-6C81-94555E0F2394}"/>
          </ac:spMkLst>
        </pc:spChg>
        <pc:spChg chg="del">
          <ac:chgData name="Kirsty Scott" userId="cc2beaab-40fa-4bfc-905f-8f893a07151a" providerId="ADAL" clId="{BE5629F4-87EA-4913-BAE4-7CCC6935B348}" dt="2025-09-02T08:14:44.482" v="21" actId="478"/>
          <ac:spMkLst>
            <pc:docMk/>
            <pc:sldMk cId="4150640815" sldId="291"/>
            <ac:spMk id="7" creationId="{3CB94B77-973B-60AF-0060-53F1B1CE30D8}"/>
          </ac:spMkLst>
        </pc:spChg>
        <pc:spChg chg="add del mod">
          <ac:chgData name="Kirsty Scott" userId="cc2beaab-40fa-4bfc-905f-8f893a07151a" providerId="ADAL" clId="{BE5629F4-87EA-4913-BAE4-7CCC6935B348}" dt="2025-09-02T08:14:47.012" v="23" actId="478"/>
          <ac:spMkLst>
            <pc:docMk/>
            <pc:sldMk cId="4150640815" sldId="291"/>
            <ac:spMk id="10" creationId="{06D38AD2-44B1-83E4-CFB7-14A19836FA38}"/>
          </ac:spMkLst>
        </pc:spChg>
        <pc:spChg chg="add mod">
          <ac:chgData name="Kirsty Scott" userId="cc2beaab-40fa-4bfc-905f-8f893a07151a" providerId="ADAL" clId="{BE5629F4-87EA-4913-BAE4-7CCC6935B348}" dt="2025-09-02T08:15:01.675" v="26" actId="208"/>
          <ac:spMkLst>
            <pc:docMk/>
            <pc:sldMk cId="4150640815" sldId="291"/>
            <ac:spMk id="11" creationId="{DC2060C5-305C-3340-E919-EF1B226D1F38}"/>
          </ac:spMkLst>
        </pc:spChg>
        <pc:picChg chg="del">
          <ac:chgData name="Kirsty Scott" userId="cc2beaab-40fa-4bfc-905f-8f893a07151a" providerId="ADAL" clId="{BE5629F4-87EA-4913-BAE4-7CCC6935B348}" dt="2025-09-02T08:14:45.459" v="22" actId="478"/>
          <ac:picMkLst>
            <pc:docMk/>
            <pc:sldMk cId="4150640815" sldId="291"/>
            <ac:picMk id="9" creationId="{DF30F943-1A05-267B-4C38-BBD5C570429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 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FB43D7-DBAD-5930-5470-121AC2FD74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students to complete full-time doctoral studies at a UK university. </a:t>
            </a:r>
          </a:p>
          <a:p>
            <a:pPr marL="0" indent="0">
              <a:buNone/>
            </a:pPr>
            <a:r>
              <a:rPr lang="en-GB" sz="2000" dirty="0"/>
              <a:t>Commonwealth PhD Scholarships are for graduates undertaking world-class research with a clear sustainable development application.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</a:t>
            </a:r>
          </a:p>
          <a:p>
            <a:r>
              <a:rPr lang="en-GB" sz="2000" dirty="0"/>
              <a:t>Applications open: 02 September </a:t>
            </a:r>
          </a:p>
          <a:p>
            <a:r>
              <a:rPr lang="en-GB" sz="2000" dirty="0"/>
              <a:t>Applications close: 14 October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cscuk.fcdo.gov.uk/scholarships/commonwealth-phd-scholarships-for-least-developed-countries-and-vulnerable-states/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9B2E4-80F7-D2DC-8F72-318B15BFFD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A7FB8-6FD3-E0E1-B7C1-3B51649145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PhD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B3F3A0-15EC-45B6-E944-C7E43D836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281323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Cameroon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34784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r>
              <a:rPr lang="en-GB" dirty="0"/>
              <a:t>Ministry of Higher Education (MINESUP)</a:t>
            </a:r>
            <a:br>
              <a:rPr lang="en-GB" dirty="0"/>
            </a:br>
            <a:r>
              <a:rPr lang="en-GB" dirty="0"/>
              <a:t>Department of Assistance and University Welfare</a:t>
            </a:r>
            <a:endParaRPr lang="en-GB" sz="1100" dirty="0"/>
          </a:p>
          <a:p>
            <a:r>
              <a:rPr lang="en-GB" dirty="0"/>
              <a:t>www.minesup.gov.cm</a:t>
            </a:r>
          </a:p>
          <a:p>
            <a:r>
              <a:rPr lang="en-GB" dirty="0"/>
              <a:t>ntlitumbe@yahoo.com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C9F33-0824-DD1C-2AE1-61B32A0C8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E364-A796-1605-6C81-94555E0F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Cameroon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BE8FD-D67F-8FB4-6BBE-9B2A888DA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Forum for African Women Educationalists (FAWE)</a:t>
            </a:r>
          </a:p>
          <a:p>
            <a:endParaRPr lang="en-US" dirty="0">
              <a:solidFill>
                <a:srgbClr val="002B7F"/>
              </a:solidFill>
              <a:cs typeface="Arial"/>
            </a:endParaRPr>
          </a:p>
          <a:p>
            <a:r>
              <a:rPr lang="en-US" dirty="0">
                <a:solidFill>
                  <a:srgbClr val="002B7F"/>
                </a:solidFill>
                <a:cs typeface="Arial"/>
              </a:rPr>
              <a:t>fawe.org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9FC80-F497-ECBC-1F72-4F490C6EB77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HALI Access Network</a:t>
            </a:r>
          </a:p>
          <a:p>
            <a:endParaRPr lang="en-GB" dirty="0"/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haliaccess.org/</a:t>
            </a:r>
          </a:p>
        </p:txBody>
      </p:sp>
      <p:pic>
        <p:nvPicPr>
          <p:cNvPr id="6" name="Picture 12" descr="Forum for African Women Educationalists (FAWE) Logo">
            <a:extLst>
              <a:ext uri="{FF2B5EF4-FFF2-40B4-BE49-F238E27FC236}">
                <a16:creationId xmlns:a16="http://schemas.microsoft.com/office/drawing/2014/main" id="{56487949-60FA-0336-7841-12EE842EBE4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62" y="3920501"/>
            <a:ext cx="2923704" cy="19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ALI Access Network">
            <a:extLst>
              <a:ext uri="{FF2B5EF4-FFF2-40B4-BE49-F238E27FC236}">
                <a16:creationId xmlns:a16="http://schemas.microsoft.com/office/drawing/2014/main" id="{50FFF38A-7AA8-2A74-9C89-AF841F53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4006270"/>
            <a:ext cx="2794585" cy="18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2060C5-305C-3340-E919-EF1B226D1F38}"/>
              </a:ext>
            </a:extLst>
          </p:cNvPr>
          <p:cNvSpPr/>
          <p:nvPr/>
        </p:nvSpPr>
        <p:spPr>
          <a:xfrm>
            <a:off x="8138160" y="1798320"/>
            <a:ext cx="241808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640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2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FE213-C0A4-E539-D6D0-A134F29F0F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 TBC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Distance Learning Scholarships when applications open.</a:t>
            </a:r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4357696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/>
              <a:t>Candidates must apply </a:t>
            </a:r>
            <a:r>
              <a:rPr lang="en-GB" sz="2600" b="1" dirty="0"/>
              <a:t>and </a:t>
            </a:r>
            <a:r>
              <a:rPr lang="en-GB" sz="2600" dirty="0"/>
              <a:t>secure admission to study an approved Master’s course at a participating UK university.</a:t>
            </a:r>
          </a:p>
          <a:p>
            <a:r>
              <a:rPr lang="en-GB" sz="2600" dirty="0"/>
              <a:t>Candidates must apply to the CSC </a:t>
            </a:r>
            <a:r>
              <a:rPr lang="en-GB" sz="2600" b="1" dirty="0"/>
              <a:t>and </a:t>
            </a:r>
            <a:r>
              <a:rPr lang="en-GB" sz="2600" dirty="0"/>
              <a:t>to their chosen university/</a:t>
            </a:r>
            <a:r>
              <a:rPr lang="en-GB" sz="2600" dirty="0" err="1"/>
              <a:t>ies</a:t>
            </a:r>
            <a:r>
              <a:rPr lang="en-GB" sz="2600" dirty="0"/>
              <a:t>.</a:t>
            </a:r>
          </a:p>
          <a:p>
            <a:r>
              <a:rPr lang="en-GB" sz="2600" dirty="0"/>
              <a:t>Depending on the application deadlines of their chosen UK university/</a:t>
            </a:r>
            <a:r>
              <a:rPr lang="en-GB" sz="2600" dirty="0" err="1"/>
              <a:t>ies</a:t>
            </a:r>
            <a:r>
              <a:rPr lang="en-GB" sz="2600" dirty="0"/>
              <a:t> and course(s), candidates may need to complete their university application(s) </a:t>
            </a:r>
            <a:r>
              <a:rPr lang="en-GB" sz="2600" b="1" dirty="0"/>
              <a:t>before or after they </a:t>
            </a:r>
            <a:r>
              <a:rPr lang="en-GB" sz="26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4A28F-C707-2681-69F7-1AB9491C40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4659A8EB-4603-E336-D22E-A6BBEDC2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links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4C232F11-6D93-5D72-EC73-F154FA58A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456" b="-3"/>
          <a:stretch>
            <a:fillRect/>
          </a:stretch>
        </p:blipFill>
        <p:spPr>
          <a:xfrm>
            <a:off x="6834433" y="592632"/>
            <a:ext cx="4774629" cy="386114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sz="3000" dirty="0"/>
              <a:t>Country eligibility: Cameroon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Master’s Scholarship</a:t>
            </a:r>
          </a:p>
          <a:p>
            <a:r>
              <a:rPr lang="en-GB" sz="2400" dirty="0"/>
              <a:t>Commonwealth Distance Learning Master’s Scholarship</a:t>
            </a:r>
          </a:p>
          <a:p>
            <a:r>
              <a:rPr lang="en-GB" sz="2400" dirty="0"/>
              <a:t>Commonwealth PhD Scholarship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Professional Fellowship</a:t>
            </a:r>
          </a:p>
          <a:p>
            <a:r>
              <a:rPr lang="en-GB" sz="2400" dirty="0"/>
              <a:t>Commonwealth Startup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Props1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1529</Words>
  <Application>Microsoft Office PowerPoint</Application>
  <PresentationFormat>Widescreen</PresentationFormat>
  <Paragraphs>168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Cameroon</vt:lpstr>
      <vt:lpstr>Nominators for Cameroon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21</cp:revision>
  <dcterms:created xsi:type="dcterms:W3CDTF">2023-12-11T12:08:01Z</dcterms:created>
  <dcterms:modified xsi:type="dcterms:W3CDTF">2025-09-02T16:07:31Z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