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4D041-6E0A-444C-8438-FEBD9F7DB590}" v="22" dt="2025-09-02T16:35:52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redo custSel delSld modSld sldOrd">
      <pc:chgData name="Kirsty Scott" userId="cc2beaab-40fa-4bfc-905f-8f893a07151a" providerId="ADAL" clId="{BE5629F4-87EA-4913-BAE4-7CCC6935B348}" dt="2025-09-02T16:35:59.460" v="728" actId="2696"/>
      <pc:docMkLst>
        <pc:docMk/>
      </pc:docMkLst>
      <pc:sldChg chg="addSp delSp modSp mod modClrScheme chgLayout">
        <pc:chgData name="Kirsty Scott" userId="cc2beaab-40fa-4bfc-905f-8f893a07151a" providerId="ADAL" clId="{BE5629F4-87EA-4913-BAE4-7CCC6935B348}" dt="2025-08-26T14:16:42.047" v="644" actId="26606"/>
        <pc:sldMkLst>
          <pc:docMk/>
          <pc:sldMk cId="2114138668" sldId="263"/>
        </pc:sldMkLst>
        <pc:spChg chg="mod ord">
          <ac:chgData name="Kirsty Scott" userId="cc2beaab-40fa-4bfc-905f-8f893a07151a" providerId="ADAL" clId="{BE5629F4-87EA-4913-BAE4-7CCC6935B348}" dt="2025-08-26T14:16:42.047" v="644" actId="26606"/>
          <ac:spMkLst>
            <pc:docMk/>
            <pc:sldMk cId="2114138668" sldId="263"/>
            <ac:spMk id="2" creationId="{B090AA4D-79AB-7392-5C7E-433309E2113A}"/>
          </ac:spMkLst>
        </pc:spChg>
        <pc:spChg chg="mod ord">
          <ac:chgData name="Kirsty Scott" userId="cc2beaab-40fa-4bfc-905f-8f893a07151a" providerId="ADAL" clId="{BE5629F4-87EA-4913-BAE4-7CCC6935B348}" dt="2025-08-26T14:16:42.047" v="644" actId="26606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8-26T14:16:42.047" v="644" actId="26606"/>
          <ac:picMkLst>
            <pc:docMk/>
            <pc:sldMk cId="2114138668" sldId="263"/>
            <ac:picMk id="2054" creationId="{90EA1629-C10F-4F1E-F4C0-DE4405CF78CE}"/>
          </ac:picMkLst>
        </pc:picChg>
      </pc:sldChg>
      <pc:sldChg chg="modSp mod">
        <pc:chgData name="Kirsty Scott" userId="cc2beaab-40fa-4bfc-905f-8f893a07151a" providerId="ADAL" clId="{BE5629F4-87EA-4913-BAE4-7CCC6935B348}" dt="2025-08-26T14:12:03.660" v="458" actId="20577"/>
        <pc:sldMkLst>
          <pc:docMk/>
          <pc:sldMk cId="3774663344" sldId="265"/>
        </pc:sldMkLst>
        <pc:spChg chg="mod">
          <ac:chgData name="Kirsty Scott" userId="cc2beaab-40fa-4bfc-905f-8f893a07151a" providerId="ADAL" clId="{BE5629F4-87EA-4913-BAE4-7CCC6935B348}" dt="2025-08-26T14:12:03.660" v="458" actId="20577"/>
          <ac:spMkLst>
            <pc:docMk/>
            <pc:sldMk cId="3774663344" sldId="265"/>
            <ac:spMk id="2" creationId="{FEB356E2-FE69-F512-ABD2-E9A1C26CD095}"/>
          </ac:spMkLst>
        </pc:spChg>
      </pc:sldChg>
      <pc:sldChg chg="del">
        <pc:chgData name="Kirsty Scott" userId="cc2beaab-40fa-4bfc-905f-8f893a07151a" providerId="ADAL" clId="{BE5629F4-87EA-4913-BAE4-7CCC6935B348}" dt="2025-08-26T14:11:39.286" v="456" actId="2696"/>
        <pc:sldMkLst>
          <pc:docMk/>
          <pc:sldMk cId="2813235980" sldId="266"/>
        </pc:sldMkLst>
      </pc:sldChg>
      <pc:sldChg chg="delSp modSp mod">
        <pc:chgData name="Kirsty Scott" userId="cc2beaab-40fa-4bfc-905f-8f893a07151a" providerId="ADAL" clId="{BE5629F4-87EA-4913-BAE4-7CCC6935B348}" dt="2025-08-26T14:18:34.665" v="721" actId="2057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8-26T14:15:25.561" v="627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8-26T14:18:34.665" v="721" actId="20577"/>
          <ac:spMkLst>
            <pc:docMk/>
            <pc:sldMk cId="3583086678" sldId="279"/>
            <ac:spMk id="3" creationId="{294D327D-4826-A378-53B9-81C532B53477}"/>
          </ac:spMkLst>
        </pc:spChg>
        <pc:spChg chg="mod">
          <ac:chgData name="Kirsty Scott" userId="cc2beaab-40fa-4bfc-905f-8f893a07151a" providerId="ADAL" clId="{BE5629F4-87EA-4913-BAE4-7CCC6935B348}" dt="2025-08-26T14:18:23.220" v="716" actId="113"/>
          <ac:spMkLst>
            <pc:docMk/>
            <pc:sldMk cId="3583086678" sldId="279"/>
            <ac:spMk id="5" creationId="{FCE850E3-38FB-EC9F-0129-2537C86179FE}"/>
          </ac:spMkLst>
        </pc:spChg>
        <pc:spChg chg="mod">
          <ac:chgData name="Kirsty Scott" userId="cc2beaab-40fa-4bfc-905f-8f893a07151a" providerId="ADAL" clId="{BE5629F4-87EA-4913-BAE4-7CCC6935B348}" dt="2025-08-26T14:18:25.525" v="717" actId="113"/>
          <ac:spMkLst>
            <pc:docMk/>
            <pc:sldMk cId="3583086678" sldId="279"/>
            <ac:spMk id="7" creationId="{3CF59829-D781-4EC5-A758-424C474734AA}"/>
          </ac:spMkLst>
        </pc:spChg>
      </pc:sldChg>
      <pc:sldChg chg="ord">
        <pc:chgData name="Kirsty Scott" userId="cc2beaab-40fa-4bfc-905f-8f893a07151a" providerId="ADAL" clId="{BE5629F4-87EA-4913-BAE4-7CCC6935B348}" dt="2025-08-26T14:15:15.253" v="615"/>
        <pc:sldMkLst>
          <pc:docMk/>
          <pc:sldMk cId="2919195042" sldId="284"/>
        </pc:sldMkLst>
      </pc:sldChg>
      <pc:sldChg chg="addSp delSp modSp mod">
        <pc:chgData name="Kirsty Scott" userId="cc2beaab-40fa-4bfc-905f-8f893a07151a" providerId="ADAL" clId="{BE5629F4-87EA-4913-BAE4-7CCC6935B348}" dt="2025-08-26T14:14:03.289" v="598" actId="27636"/>
        <pc:sldMkLst>
          <pc:docMk/>
          <pc:sldMk cId="1118715877" sldId="288"/>
        </pc:sldMkLst>
        <pc:spChg chg="mod">
          <ac:chgData name="Kirsty Scott" userId="cc2beaab-40fa-4bfc-905f-8f893a07151a" providerId="ADAL" clId="{BE5629F4-87EA-4913-BAE4-7CCC6935B348}" dt="2025-08-26T14:14:03.289" v="598" actId="27636"/>
          <ac:spMkLst>
            <pc:docMk/>
            <pc:sldMk cId="1118715877" sldId="288"/>
            <ac:spMk id="2" creationId="{DCF8CE1E-00AB-A4B4-4EF2-35334F79CFCC}"/>
          </ac:spMkLst>
        </pc:spChg>
      </pc:sldChg>
      <pc:sldChg chg="delSp modSp mod">
        <pc:chgData name="Kirsty Scott" userId="cc2beaab-40fa-4bfc-905f-8f893a07151a" providerId="ADAL" clId="{BE5629F4-87EA-4913-BAE4-7CCC6935B348}" dt="2025-08-26T14:18:54.367" v="725" actId="478"/>
        <pc:sldMkLst>
          <pc:docMk/>
          <pc:sldMk cId="837565113" sldId="289"/>
        </pc:sldMkLst>
        <pc:spChg chg="mod">
          <ac:chgData name="Kirsty Scott" userId="cc2beaab-40fa-4bfc-905f-8f893a07151a" providerId="ADAL" clId="{BE5629F4-87EA-4913-BAE4-7CCC6935B348}" dt="2025-08-26T14:14:08.365" v="600" actId="27636"/>
          <ac:spMkLst>
            <pc:docMk/>
            <pc:sldMk cId="837565113" sldId="289"/>
            <ac:spMk id="2" creationId="{EC602AF8-BAED-02ED-AD3F-59199629DEE1}"/>
          </ac:spMkLst>
        </pc:spChg>
      </pc:sldChg>
      <pc:sldChg chg="addSp delSp modSp mod">
        <pc:chgData name="Kirsty Scott" userId="cc2beaab-40fa-4bfc-905f-8f893a07151a" providerId="ADAL" clId="{BE5629F4-87EA-4913-BAE4-7CCC6935B348}" dt="2025-09-02T16:35:52.486" v="727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5:52.486" v="727"/>
          <ac:spMkLst>
            <pc:docMk/>
            <pc:sldMk cId="1910708562" sldId="290"/>
            <ac:spMk id="2" creationId="{0E77DE86-E2BE-9480-58F6-7318016CA13F}"/>
          </ac:spMkLst>
        </pc:spChg>
        <pc:picChg chg="add mod">
          <ac:chgData name="Kirsty Scott" userId="cc2beaab-40fa-4bfc-905f-8f893a07151a" providerId="ADAL" clId="{BE5629F4-87EA-4913-BAE4-7CCC6935B348}" dt="2025-08-26T14:19:44.003" v="726"/>
          <ac:picMkLst>
            <pc:docMk/>
            <pc:sldMk cId="1910708562" sldId="290"/>
            <ac:picMk id="6" creationId="{53EC8481-943C-DF73-1B80-125B6746406E}"/>
          </ac:picMkLst>
        </pc:picChg>
      </pc:sldChg>
      <pc:sldChg chg="modSp del mod">
        <pc:chgData name="Kirsty Scott" userId="cc2beaab-40fa-4bfc-905f-8f893a07151a" providerId="ADAL" clId="{BE5629F4-87EA-4913-BAE4-7CCC6935B348}" dt="2025-09-02T16:35:59.460" v="728" actId="2696"/>
        <pc:sldMkLst>
          <pc:docMk/>
          <pc:sldMk cId="4150640815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Dominica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Ministry of Education, Human Resource Planning, Vocational Training and National Excellence</a:t>
            </a:r>
          </a:p>
          <a:p>
            <a:endParaRPr lang="en-GB" dirty="0"/>
          </a:p>
          <a:p>
            <a:r>
              <a:rPr lang="fr-FR" dirty="0"/>
              <a:t>education.gov.dm/</a:t>
            </a:r>
            <a:endParaRPr lang="en-GB" dirty="0"/>
          </a:p>
          <a:p>
            <a:endParaRPr lang="en-GB" sz="1100" dirty="0"/>
          </a:p>
          <a:p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3475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cscuk.fcdo.gov.uk/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Dominica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/>
              <a:t>Commonwealth Scholarships and Fellowships available to citizens of Dominica:</a:t>
            </a:r>
          </a:p>
          <a:p>
            <a:r>
              <a:rPr lang="en-GB" sz="2200"/>
              <a:t>Commonwealth Master’s Scholarship</a:t>
            </a:r>
          </a:p>
          <a:p>
            <a:r>
              <a:rPr lang="en-GB" sz="2200"/>
              <a:t>Commonwealth Shared Scholarship (Master’s)</a:t>
            </a:r>
          </a:p>
          <a:p>
            <a:r>
              <a:rPr lang="en-GB" sz="2200"/>
              <a:t>Commonwealth Distance Learning Scholarship (Master’s)</a:t>
            </a:r>
          </a:p>
          <a:p>
            <a:r>
              <a:rPr lang="en-GB" sz="2200"/>
              <a:t>Commonwealth Split-site PhD Scholarship</a:t>
            </a:r>
          </a:p>
          <a:p>
            <a:r>
              <a:rPr lang="en-GB" sz="2200"/>
              <a:t>Commonwealth Startup Fellowship</a:t>
            </a:r>
          </a:p>
          <a:p>
            <a:r>
              <a:rPr lang="en-GB" sz="220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1516</Words>
  <Application>Microsoft Office PowerPoint</Application>
  <PresentationFormat>Widescreen</PresentationFormat>
  <Paragraphs>159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Dominica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