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86" r:id="rId15"/>
    <p:sldId id="279" r:id="rId16"/>
    <p:sldId id="291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553ED9-D2F2-4A36-B888-B5F18F207071}" v="8" dt="2025-09-02T16:08:14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undo custSel delSld modSld">
      <pc:chgData name="Kirsty Scott" userId="cc2beaab-40fa-4bfc-905f-8f893a07151a" providerId="ADAL" clId="{BE5629F4-87EA-4913-BAE4-7CCC6935B348}" dt="2025-09-02T16:08:14.705" v="47"/>
      <pc:docMkLst>
        <pc:docMk/>
      </pc:docMkLst>
      <pc:sldChg chg="modSp mod">
        <pc:chgData name="Kirsty Scott" userId="cc2beaab-40fa-4bfc-905f-8f893a07151a" providerId="ADAL" clId="{BE5629F4-87EA-4913-BAE4-7CCC6935B348}" dt="2025-09-02T08:53:52.784" v="7" actId="6549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8:53:52.784" v="7" actId="6549"/>
          <ac:spMkLst>
            <pc:docMk/>
            <pc:sldMk cId="2114138668" sldId="263"/>
            <ac:spMk id="2" creationId="{B090AA4D-79AB-7392-5C7E-433309E2113A}"/>
          </ac:spMkLst>
        </pc:spChg>
        <pc:spChg chg="mod">
          <ac:chgData name="Kirsty Scott" userId="cc2beaab-40fa-4bfc-905f-8f893a07151a" providerId="ADAL" clId="{BE5629F4-87EA-4913-BAE4-7CCC6935B348}" dt="2025-09-02T08:53:22.883" v="6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del">
        <pc:chgData name="Kirsty Scott" userId="cc2beaab-40fa-4bfc-905f-8f893a07151a" providerId="ADAL" clId="{BE5629F4-87EA-4913-BAE4-7CCC6935B348}" dt="2025-09-02T08:53:57.293" v="8" actId="2696"/>
        <pc:sldMkLst>
          <pc:docMk/>
          <pc:sldMk cId="2813235980" sldId="266"/>
        </pc:sldMkLst>
      </pc:sldChg>
      <pc:sldChg chg="modSp mod">
        <pc:chgData name="Kirsty Scott" userId="cc2beaab-40fa-4bfc-905f-8f893a07151a" providerId="ADAL" clId="{BE5629F4-87EA-4913-BAE4-7CCC6935B348}" dt="2025-09-02T08:54:39.534" v="35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8:54:05.371" v="27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54:39.534" v="35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08:14.705" v="47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08:14.705" v="47"/>
          <ac:spMkLst>
            <pc:docMk/>
            <pc:sldMk cId="1910708562" sldId="290"/>
            <ac:spMk id="2" creationId="{0E77DE86-E2BE-9480-58F6-7318016CA13F}"/>
          </ac:spMkLst>
        </pc:spChg>
      </pc:sldChg>
      <pc:sldChg chg="addSp delSp modSp mod">
        <pc:chgData name="Kirsty Scott" userId="cc2beaab-40fa-4bfc-905f-8f893a07151a" providerId="ADAL" clId="{BE5629F4-87EA-4913-BAE4-7CCC6935B348}" dt="2025-09-02T08:55:31.062" v="46" actId="208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08:55:04.068" v="40" actId="20577"/>
          <ac:spMkLst>
            <pc:docMk/>
            <pc:sldMk cId="4150640815" sldId="291"/>
            <ac:spMk id="2" creationId="{8FEAE364-A796-1605-6C81-94555E0F2394}"/>
          </ac:spMkLst>
        </pc:spChg>
        <pc:spChg chg="del">
          <ac:chgData name="Kirsty Scott" userId="cc2beaab-40fa-4bfc-905f-8f893a07151a" providerId="ADAL" clId="{BE5629F4-87EA-4913-BAE4-7CCC6935B348}" dt="2025-09-02T08:55:14.506" v="41" actId="478"/>
          <ac:spMkLst>
            <pc:docMk/>
            <pc:sldMk cId="4150640815" sldId="291"/>
            <ac:spMk id="7" creationId="{3CB94B77-973B-60AF-0060-53F1B1CE30D8}"/>
          </ac:spMkLst>
        </pc:spChg>
        <pc:spChg chg="add del mod">
          <ac:chgData name="Kirsty Scott" userId="cc2beaab-40fa-4bfc-905f-8f893a07151a" providerId="ADAL" clId="{BE5629F4-87EA-4913-BAE4-7CCC6935B348}" dt="2025-09-02T08:55:16.163" v="43" actId="478"/>
          <ac:spMkLst>
            <pc:docMk/>
            <pc:sldMk cId="4150640815" sldId="291"/>
            <ac:spMk id="10" creationId="{38BF33D9-BE20-5597-6064-C08B8BFB39FE}"/>
          </ac:spMkLst>
        </pc:spChg>
        <pc:spChg chg="add mod">
          <ac:chgData name="Kirsty Scott" userId="cc2beaab-40fa-4bfc-905f-8f893a07151a" providerId="ADAL" clId="{BE5629F4-87EA-4913-BAE4-7CCC6935B348}" dt="2025-09-02T08:55:31.062" v="46" actId="208"/>
          <ac:spMkLst>
            <pc:docMk/>
            <pc:sldMk cId="4150640815" sldId="291"/>
            <ac:spMk id="11" creationId="{5B2FAF48-3357-50AF-6885-5F793848B02E}"/>
          </ac:spMkLst>
        </pc:spChg>
        <pc:picChg chg="del">
          <ac:chgData name="Kirsty Scott" userId="cc2beaab-40fa-4bfc-905f-8f893a07151a" providerId="ADAL" clId="{BE5629F4-87EA-4913-BAE4-7CCC6935B348}" dt="2025-09-02T08:55:15.035" v="42" actId="478"/>
          <ac:picMkLst>
            <pc:docMk/>
            <pc:sldMk cId="4150640815" sldId="291"/>
            <ac:picMk id="9" creationId="{DF30F943-1A05-267B-4C38-BBD5C570429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Ghana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r>
              <a:rPr lang="en-GB" dirty="0"/>
              <a:t>Ghana Scholarships Secretariat</a:t>
            </a:r>
            <a:endParaRPr lang="en-GB" sz="1100" dirty="0"/>
          </a:p>
          <a:p>
            <a:r>
              <a:rPr lang="en-GB" dirty="0"/>
              <a:t>www.scholarships.gov.gh</a:t>
            </a:r>
          </a:p>
          <a:p>
            <a:r>
              <a:rPr lang="en-GB" dirty="0"/>
              <a:t>info@ghanascholarshipsecretariat.com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Ghana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2FAF48-3357-50AF-6885-5F793848B02E}"/>
              </a:ext>
            </a:extLst>
          </p:cNvPr>
          <p:cNvSpPr/>
          <p:nvPr/>
        </p:nvSpPr>
        <p:spPr>
          <a:xfrm>
            <a:off x="8158480" y="1859280"/>
            <a:ext cx="2387600" cy="22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Ghana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1405</Words>
  <Application>Microsoft Office PowerPoint</Application>
  <PresentationFormat>Widescreen</PresentationFormat>
  <Paragraphs>153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CSC Nominators</vt:lpstr>
      <vt:lpstr>Nominators for Ghana</vt:lpstr>
      <vt:lpstr>Nominators for Ghana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