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86" r:id="rId16"/>
    <p:sldId id="279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E06C49-E2CF-4C83-A968-16689694DC8F}" v="5" dt="2025-09-02T16:37:37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6:37:37.940" v="44"/>
      <pc:docMkLst>
        <pc:docMk/>
      </pc:docMkLst>
      <pc:sldChg chg="modSp mod">
        <pc:chgData name="Kirsty Scott" userId="cc2beaab-40fa-4bfc-905f-8f893a07151a" providerId="ADAL" clId="{BE5629F4-87EA-4913-BAE4-7CCC6935B348}" dt="2025-09-02T07:43:39.804" v="22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7:43:39.804" v="22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07:44:25.875" v="43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7:43:48.917" v="35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7:44:25.875" v="43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37:37.940" v="44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37:37.940" v="44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Grenada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Education Ministry of Education, Youth, Sports, and Culture</a:t>
            </a:r>
          </a:p>
          <a:p>
            <a:r>
              <a:rPr lang="en-GB" dirty="0"/>
              <a:t>www.gov.gd/index.php/edu</a:t>
            </a:r>
          </a:p>
          <a:p>
            <a:r>
              <a:rPr lang="en-GB" dirty="0"/>
              <a:t>hrd@moe.edu.gd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5797" y="1402080"/>
            <a:ext cx="5457825" cy="4357696"/>
          </a:xfrm>
        </p:spPr>
        <p:txBody>
          <a:bodyPr>
            <a:normAutofit/>
          </a:bodyPr>
          <a:lstStyle/>
          <a:p>
            <a:r>
              <a:rPr lang="en-GB" sz="2200" dirty="0"/>
              <a:t>Candidates must apply </a:t>
            </a:r>
            <a:r>
              <a:rPr lang="en-GB" sz="2200" b="1" dirty="0"/>
              <a:t>and </a:t>
            </a:r>
            <a:r>
              <a:rPr lang="en-GB" sz="2200" dirty="0"/>
              <a:t>secure admission to study an approved Master’s course at a participating UK university.</a:t>
            </a:r>
          </a:p>
          <a:p>
            <a:r>
              <a:rPr lang="en-GB" sz="2200" dirty="0"/>
              <a:t>Candidates must apply to the CSC </a:t>
            </a:r>
            <a:r>
              <a:rPr lang="en-GB" sz="2200" b="1" dirty="0"/>
              <a:t>and </a:t>
            </a:r>
            <a:r>
              <a:rPr lang="en-GB" sz="2200" dirty="0"/>
              <a:t>to their chosen university/</a:t>
            </a:r>
            <a:r>
              <a:rPr lang="en-GB" sz="2200" dirty="0" err="1"/>
              <a:t>ies</a:t>
            </a:r>
            <a:r>
              <a:rPr lang="en-GB" sz="2200" dirty="0"/>
              <a:t>.</a:t>
            </a:r>
          </a:p>
          <a:p>
            <a:r>
              <a:rPr lang="en-GB" sz="2200" dirty="0"/>
              <a:t>Depending on the application deadlines of their chosen UK university/</a:t>
            </a:r>
            <a:r>
              <a:rPr lang="en-GB" sz="2200" dirty="0" err="1"/>
              <a:t>ies</a:t>
            </a:r>
            <a:r>
              <a:rPr lang="en-GB" sz="2200" dirty="0"/>
              <a:t> and course(s), candidates may need to complete their university application(s) </a:t>
            </a:r>
            <a:r>
              <a:rPr lang="en-GB" sz="2200" b="1" dirty="0"/>
              <a:t>before or after they </a:t>
            </a:r>
            <a:r>
              <a:rPr lang="en-GB" sz="22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more: cscuk.fcdo.gov.uk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90EA1629-C10F-4F1E-F4C0-DE4405CF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dirty="0"/>
              <a:t>Country eligibility: Grenada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Scholarship (Master’s)</a:t>
            </a:r>
          </a:p>
          <a:p>
            <a:r>
              <a:rPr lang="en-GB" sz="2400" dirty="0"/>
              <a:t>Commonwealth Distance Learning Scholarship (Master’s)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Startup Fellowship</a:t>
            </a:r>
          </a:p>
          <a:p>
            <a:r>
              <a:rPr lang="en-GB" sz="2400" dirty="0"/>
              <a:t>Commonwealth Professional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1516</Words>
  <Application>Microsoft Office PowerPoint</Application>
  <PresentationFormat>Widescreen</PresentationFormat>
  <Paragraphs>157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Grenada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24</cp:revision>
  <dcterms:created xsi:type="dcterms:W3CDTF">2023-12-11T12:08:01Z</dcterms:created>
  <dcterms:modified xsi:type="dcterms:W3CDTF">2025-09-02T16:37:39Z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