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4D041-6E0A-444C-8438-FEBD9F7DB590}" v="27" dt="2025-09-02T06:31:00.885"/>
    <p1510:client id="{E4B3B7CE-8644-4931-BB12-8AC2FB1E9CB1}" v="1" dt="2025-09-02T16:38:10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modSld">
      <pc:chgData name="Kirsty Scott" userId="cc2beaab-40fa-4bfc-905f-8f893a07151a" providerId="ADAL" clId="{BE5629F4-87EA-4913-BAE4-7CCC6935B348}" dt="2025-09-02T16:38:10.898" v="0"/>
      <pc:docMkLst>
        <pc:docMk/>
      </pc:docMkLst>
      <pc:sldChg chg="modSp">
        <pc:chgData name="Kirsty Scott" userId="cc2beaab-40fa-4bfc-905f-8f893a07151a" providerId="ADAL" clId="{BE5629F4-87EA-4913-BAE4-7CCC6935B348}" dt="2025-09-02T16:38:10.898" v="0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8:10.898" v="0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Guyana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Public Service</a:t>
            </a:r>
          </a:p>
          <a:p>
            <a:r>
              <a:rPr lang="fr-FR" dirty="0"/>
              <a:t>mps.gov.gy</a:t>
            </a:r>
          </a:p>
          <a:p>
            <a:r>
              <a:rPr lang="en-GB" dirty="0"/>
              <a:t>ps@mps.gov.gy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Guyana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1503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Guyana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