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86" r:id="rId15"/>
    <p:sldId id="279" r:id="rId16"/>
    <p:sldId id="288" r:id="rId17"/>
    <p:sldId id="289" r:id="rId18"/>
    <p:sldId id="290" r:id="rId19"/>
    <p:sldId id="284" r:id="rId20"/>
    <p:sldId id="269" r:id="rId21"/>
    <p:sldId id="283" r:id="rId22"/>
    <p:sldId id="274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0DDCC-22F7-4EC9-8E53-0DC5FC88EDDD}" v="4" dt="2025-09-02T08:57:26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delSld modSld">
      <pc:chgData name="Kirsty Scott" userId="cc2beaab-40fa-4bfc-905f-8f893a07151a" providerId="ADAL" clId="{BE5629F4-87EA-4913-BAE4-7CCC6935B348}" dt="2025-09-02T08:57:32.274" v="17" actId="2696"/>
      <pc:docMkLst>
        <pc:docMk/>
      </pc:docMkLst>
      <pc:sldChg chg="modSp mod">
        <pc:chgData name="Kirsty Scott" userId="cc2beaab-40fa-4bfc-905f-8f893a07151a" providerId="ADAL" clId="{BE5629F4-87EA-4913-BAE4-7CCC6935B348}" dt="2025-09-02T08:56:43.780" v="5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8:56:43.780" v="5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8:57:26.255" v="16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8:56:55.052" v="10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8:57:26.255" v="16"/>
          <ac:spMkLst>
            <pc:docMk/>
            <pc:sldMk cId="3583086678" sldId="279"/>
            <ac:spMk id="3" creationId="{294D327D-4826-A378-53B9-81C532B53477}"/>
          </ac:spMkLst>
        </pc:spChg>
      </pc:sldChg>
      <pc:sldChg chg="del">
        <pc:chgData name="Kirsty Scott" userId="cc2beaab-40fa-4bfc-905f-8f893a07151a" providerId="ADAL" clId="{BE5629F4-87EA-4913-BAE4-7CCC6935B348}" dt="2025-09-02T08:57:32.274" v="17" actId="2696"/>
        <pc:sldMkLst>
          <pc:docMk/>
          <pc:sldMk cId="4150640815" sldId="2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India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r>
              <a:rPr lang="en-GB" dirty="0"/>
              <a:t>Under Secretary to the Govt. of India Ministry of Education</a:t>
            </a:r>
          </a:p>
          <a:p>
            <a:r>
              <a:rPr lang="en-GB" dirty="0"/>
              <a:t>www.education.gov.in/scholarships-education-loan-2</a:t>
            </a:r>
          </a:p>
          <a:p>
            <a:r>
              <a:rPr lang="en-GB" dirty="0"/>
              <a:t>es3.edu@nic.in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India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1396</Words>
  <Application>Microsoft Office PowerPoint</Application>
  <PresentationFormat>Widescreen</PresentationFormat>
  <Paragraphs>145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CSC Nominators</vt:lpstr>
      <vt:lpstr>Nominators for India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22</cp:revision>
  <dcterms:created xsi:type="dcterms:W3CDTF">2023-12-11T12:08:01Z</dcterms:created>
  <dcterms:modified xsi:type="dcterms:W3CDTF">2025-09-02T16:15:31Z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