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8B236-4F4E-4D20-983B-8CC8F91F40EF}" v="5" dt="2025-09-02T16:38:53.5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custSel modSld">
      <pc:chgData name="Kirsty Scott" userId="cc2beaab-40fa-4bfc-905f-8f893a07151a" providerId="ADAL" clId="{BE5629F4-87EA-4913-BAE4-7CCC6935B348}" dt="2025-09-02T16:38:53.508" v="32"/>
      <pc:docMkLst>
        <pc:docMk/>
      </pc:docMkLst>
      <pc:sldChg chg="modSp mod">
        <pc:chgData name="Kirsty Scott" userId="cc2beaab-40fa-4bfc-905f-8f893a07151a" providerId="ADAL" clId="{BE5629F4-87EA-4913-BAE4-7CCC6935B348}" dt="2025-09-02T06:43:59.652" v="11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6:43:59.652" v="11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6:45:20.756" v="31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6:44:44.809" v="24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6:45:20.756" v="31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38:53.508" v="32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38:53.508" v="32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Jamaica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Ministry of Finance and the Public Service</a:t>
            </a:r>
          </a:p>
          <a:p>
            <a:r>
              <a:rPr lang="en-GB" dirty="0"/>
              <a:t>www.mof.gov.jm</a:t>
            </a:r>
          </a:p>
          <a:p>
            <a:r>
              <a:rPr lang="en-GB" dirty="0"/>
              <a:t>scholarships@mof.gov.jm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Jamaica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Props1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1508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Jamaica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21</cp:revision>
  <dcterms:created xsi:type="dcterms:W3CDTF">2023-12-11T12:08:01Z</dcterms:created>
  <dcterms:modified xsi:type="dcterms:W3CDTF">2025-09-02T16:38:55Z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