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91" r:id="rId16"/>
    <p:sldId id="286" r:id="rId17"/>
    <p:sldId id="279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253036-959E-4BED-B957-5DA4D545ECCC}" v="5" dt="2025-09-02T16:39:21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39:21.811" v="26"/>
      <pc:docMkLst>
        <pc:docMk/>
      </pc:docMkLst>
      <pc:sldChg chg="modSp mod">
        <pc:chgData name="Kirsty Scott" userId="cc2beaab-40fa-4bfc-905f-8f893a07151a" providerId="ADAL" clId="{BE5629F4-87EA-4913-BAE4-7CCC6935B348}" dt="2025-09-02T07:46:08.262" v="8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46:08.262" v="8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7:47:00.929" v="25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46:24.996" v="18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7:47:00.929" v="25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39:21.811" v="26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9:21.811" v="26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FA5A062-30BF-50D7-C53D-995EF2384148}"/>
              </a:ext>
            </a:extLst>
          </p:cNvPr>
          <p:cNvSpPr txBox="1">
            <a:spLocks/>
          </p:cNvSpPr>
          <p:nvPr/>
        </p:nvSpPr>
        <p:spPr>
          <a:xfrm>
            <a:off x="352425" y="1402081"/>
            <a:ext cx="5457825" cy="50622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Support students to complete full-time doctoral studies at a UK university.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/>
              <a:t>Application timeline: TBC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FFED918-166A-9668-6ED1-4E69059DC3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Candidates </a:t>
            </a:r>
            <a:r>
              <a:rPr lang="en-GB" sz="2400" b="1" dirty="0">
                <a:solidFill>
                  <a:schemeClr val="bg1"/>
                </a:solidFill>
              </a:rPr>
              <a:t>must</a:t>
            </a:r>
            <a:r>
              <a:rPr lang="en-GB" sz="2400" dirty="0">
                <a:solidFill>
                  <a:schemeClr val="bg1"/>
                </a:solidFill>
              </a:rPr>
              <a:t> apply through a nominating agency </a:t>
            </a:r>
            <a:r>
              <a:rPr lang="en-GB" sz="2400" b="1" dirty="0">
                <a:solidFill>
                  <a:schemeClr val="bg1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the CSC.</a:t>
            </a:r>
          </a:p>
          <a:p>
            <a:r>
              <a:rPr lang="en-GB" sz="2400" dirty="0">
                <a:solidFill>
                  <a:schemeClr val="bg1"/>
                </a:solidFill>
              </a:rPr>
              <a:t>Each nominating agency has its own selection process and may have additional eligibility criteria.</a:t>
            </a:r>
          </a:p>
          <a:p>
            <a:r>
              <a:rPr lang="en-GB" sz="2400" dirty="0">
                <a:solidFill>
                  <a:schemeClr val="bg1"/>
                </a:solidFill>
              </a:rPr>
              <a:t>Applicants must check with their chosen nominating agency for specific guidance.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C89E2BE-9F39-EEF8-809E-FEB10ECCD7D3}"/>
              </a:ext>
            </a:extLst>
          </p:cNvPr>
          <p:cNvSpPr txBox="1">
            <a:spLocks/>
          </p:cNvSpPr>
          <p:nvPr/>
        </p:nvSpPr>
        <p:spPr>
          <a:xfrm>
            <a:off x="352425" y="393699"/>
            <a:ext cx="5457825" cy="546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Commonwealth PhD Scholarships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D33826C-B5CE-6928-D95A-97BF3166591F}"/>
              </a:ext>
            </a:extLst>
          </p:cNvPr>
          <p:cNvSpPr txBox="1">
            <a:spLocks/>
          </p:cNvSpPr>
          <p:nvPr/>
        </p:nvSpPr>
        <p:spPr>
          <a:xfrm>
            <a:off x="6495957" y="1402081"/>
            <a:ext cx="5457825" cy="5062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Candidates </a:t>
            </a:r>
            <a:r>
              <a:rPr lang="en-GB" sz="2400" b="1" dirty="0">
                <a:solidFill>
                  <a:schemeClr val="bg1"/>
                </a:solidFill>
              </a:rPr>
              <a:t>must</a:t>
            </a:r>
            <a:r>
              <a:rPr lang="en-GB" sz="2400" dirty="0">
                <a:solidFill>
                  <a:schemeClr val="bg1"/>
                </a:solidFill>
              </a:rPr>
              <a:t> apply through a nominating agency </a:t>
            </a:r>
            <a:r>
              <a:rPr lang="en-GB" sz="2400" b="1" dirty="0">
                <a:solidFill>
                  <a:schemeClr val="bg1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the CSC.</a:t>
            </a:r>
          </a:p>
          <a:p>
            <a:r>
              <a:rPr lang="en-GB" sz="2400" dirty="0">
                <a:solidFill>
                  <a:schemeClr val="bg1"/>
                </a:solidFill>
              </a:rPr>
              <a:t>Each nominating agency has its own selection process and may have additional eligibility criteria.</a:t>
            </a:r>
          </a:p>
          <a:p>
            <a:r>
              <a:rPr lang="en-GB" sz="2400" dirty="0">
                <a:solidFill>
                  <a:schemeClr val="bg1"/>
                </a:solidFill>
              </a:rPr>
              <a:t>Applicants must check with their chosen nominating agency for specific guidance.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93390A-5964-36CF-BC7D-0B002913E158}"/>
              </a:ext>
            </a:extLst>
          </p:cNvPr>
          <p:cNvSpPr txBox="1">
            <a:spLocks/>
          </p:cNvSpPr>
          <p:nvPr/>
        </p:nvSpPr>
        <p:spPr>
          <a:xfrm>
            <a:off x="6495957" y="393699"/>
            <a:ext cx="5457825" cy="546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73421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Kiribati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Public Service Office</a:t>
            </a:r>
          </a:p>
          <a:p>
            <a:r>
              <a:rPr lang="en-GB" dirty="0"/>
              <a:t>www.pso.gov.ki</a:t>
            </a:r>
          </a:p>
          <a:p>
            <a:r>
              <a:rPr lang="en-GB" dirty="0"/>
              <a:t>ruriam@pso.gov.ki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Kiribati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  <p:pic>
        <p:nvPicPr>
          <p:cNvPr id="1026" name="Picture 2" descr="Celebrating Commonwealth scholarship opportunities in the Solomon Islands">
            <a:extLst>
              <a:ext uri="{FF2B5EF4-FFF2-40B4-BE49-F238E27FC236}">
                <a16:creationId xmlns:a16="http://schemas.microsoft.com/office/drawing/2014/main" id="{F9FAFA1F-246B-1183-FC04-155C1623C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939799"/>
            <a:ext cx="5034280" cy="359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1657</Words>
  <Application>Microsoft Office PowerPoint</Application>
  <PresentationFormat>Widescreen</PresentationFormat>
  <Paragraphs>174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PowerPoint Presentation</vt:lpstr>
      <vt:lpstr>CSC Nominators</vt:lpstr>
      <vt:lpstr>Nominators for Kiribati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dcterms:created xsi:type="dcterms:W3CDTF">2023-12-11T12:08:01Z</dcterms:created>
  <dcterms:modified xsi:type="dcterms:W3CDTF">2025-09-02T16:39:23Z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