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66" r:id="rId15"/>
    <p:sldId id="286" r:id="rId16"/>
    <p:sldId id="279" r:id="rId17"/>
    <p:sldId id="291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1B59EC-E142-4027-B5BF-142F6A9A9043}" v="9" dt="2025-09-02T16:17:18.4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17:18.438" v="52"/>
      <pc:docMkLst>
        <pc:docMk/>
      </pc:docMkLst>
      <pc:sldChg chg="modSp mod">
        <pc:chgData name="Kirsty Scott" userId="cc2beaab-40fa-4bfc-905f-8f893a07151a" providerId="ADAL" clId="{BE5629F4-87EA-4913-BAE4-7CCC6935B348}" dt="2025-09-02T10:32:27.287" v="20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10:32:27.287" v="20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10:33:07.595" v="32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10:32:37.815" v="27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10:33:07.595" v="32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17:18.438" v="52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17:18.438" v="52"/>
          <ac:spMkLst>
            <pc:docMk/>
            <pc:sldMk cId="1910708562" sldId="290"/>
            <ac:spMk id="2" creationId="{0E77DE86-E2BE-9480-58F6-7318016CA13F}"/>
          </ac:spMkLst>
        </pc:spChg>
      </pc:sldChg>
      <pc:sldChg chg="addSp delSp modSp mod">
        <pc:chgData name="Kirsty Scott" userId="cc2beaab-40fa-4bfc-905f-8f893a07151a" providerId="ADAL" clId="{BE5629F4-87EA-4913-BAE4-7CCC6935B348}" dt="2025-09-02T10:34:36.329" v="51" actId="20577"/>
        <pc:sldMkLst>
          <pc:docMk/>
          <pc:sldMk cId="4150640815" sldId="291"/>
        </pc:sldMkLst>
        <pc:spChg chg="mod">
          <ac:chgData name="Kirsty Scott" userId="cc2beaab-40fa-4bfc-905f-8f893a07151a" providerId="ADAL" clId="{BE5629F4-87EA-4913-BAE4-7CCC6935B348}" dt="2025-09-02T10:34:36.329" v="51" actId="20577"/>
          <ac:spMkLst>
            <pc:docMk/>
            <pc:sldMk cId="4150640815" sldId="291"/>
            <ac:spMk id="2" creationId="{8FEAE364-A796-1605-6C81-94555E0F2394}"/>
          </ac:spMkLst>
        </pc:spChg>
        <pc:spChg chg="mod">
          <ac:chgData name="Kirsty Scott" userId="cc2beaab-40fa-4bfc-905f-8f893a07151a" providerId="ADAL" clId="{BE5629F4-87EA-4913-BAE4-7CCC6935B348}" dt="2025-09-02T10:33:47.238" v="34"/>
          <ac:spMkLst>
            <pc:docMk/>
            <pc:sldMk cId="4150640815" sldId="291"/>
            <ac:spMk id="3" creationId="{E9DBE8FD-D67F-8FB4-6BBE-9B2A888DAAB8}"/>
          </ac:spMkLst>
        </pc:spChg>
        <pc:spChg chg="del mod">
          <ac:chgData name="Kirsty Scott" userId="cc2beaab-40fa-4bfc-905f-8f893a07151a" providerId="ADAL" clId="{BE5629F4-87EA-4913-BAE4-7CCC6935B348}" dt="2025-09-02T10:34:12.391" v="40" actId="478"/>
          <ac:spMkLst>
            <pc:docMk/>
            <pc:sldMk cId="4150640815" sldId="291"/>
            <ac:spMk id="7" creationId="{3CB94B77-973B-60AF-0060-53F1B1CE30D8}"/>
          </ac:spMkLst>
        </pc:spChg>
        <pc:spChg chg="add del mod">
          <ac:chgData name="Kirsty Scott" userId="cc2beaab-40fa-4bfc-905f-8f893a07151a" providerId="ADAL" clId="{BE5629F4-87EA-4913-BAE4-7CCC6935B348}" dt="2025-09-02T10:34:14.376" v="41" actId="478"/>
          <ac:spMkLst>
            <pc:docMk/>
            <pc:sldMk cId="4150640815" sldId="291"/>
            <ac:spMk id="11" creationId="{C04F558B-FCCA-86AA-477A-2F60B9503464}"/>
          </ac:spMkLst>
        </pc:spChg>
        <pc:spChg chg="add mod">
          <ac:chgData name="Kirsty Scott" userId="cc2beaab-40fa-4bfc-905f-8f893a07151a" providerId="ADAL" clId="{BE5629F4-87EA-4913-BAE4-7CCC6935B348}" dt="2025-09-02T10:34:29.619" v="44" actId="208"/>
          <ac:spMkLst>
            <pc:docMk/>
            <pc:sldMk cId="4150640815" sldId="291"/>
            <ac:spMk id="12" creationId="{A44B6E25-E65B-A395-C56D-914CCCBC58B9}"/>
          </ac:spMkLst>
        </pc:spChg>
        <pc:picChg chg="del">
          <ac:chgData name="Kirsty Scott" userId="cc2beaab-40fa-4bfc-905f-8f893a07151a" providerId="ADAL" clId="{BE5629F4-87EA-4913-BAE4-7CCC6935B348}" dt="2025-09-02T10:33:49.235" v="35" actId="478"/>
          <ac:picMkLst>
            <pc:docMk/>
            <pc:sldMk cId="4150640815" sldId="291"/>
            <ac:picMk id="6" creationId="{56487949-60FA-0336-7841-12EE842EBE45}"/>
          </ac:picMkLst>
        </pc:picChg>
        <pc:picChg chg="mod">
          <ac:chgData name="Kirsty Scott" userId="cc2beaab-40fa-4bfc-905f-8f893a07151a" providerId="ADAL" clId="{BE5629F4-87EA-4913-BAE4-7CCC6935B348}" dt="2025-09-02T10:34:08.941" v="39" actId="1076"/>
          <ac:picMkLst>
            <pc:docMk/>
            <pc:sldMk cId="4150640815" sldId="291"/>
            <ac:picMk id="1026" creationId="{97698988-7A81-619E-E7E1-6BACA94BF41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43D7-DBAD-5930-5470-121AC2FD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students to complete full-time doctoral studies at a UK university. </a:t>
            </a:r>
          </a:p>
          <a:p>
            <a:pPr marL="0" indent="0">
              <a:buNone/>
            </a:pPr>
            <a:r>
              <a:rPr lang="en-GB" sz="20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</a:t>
            </a:r>
          </a:p>
          <a:p>
            <a:r>
              <a:rPr lang="en-GB" sz="2000" dirty="0"/>
              <a:t>Applications open: 02 September </a:t>
            </a:r>
          </a:p>
          <a:p>
            <a:r>
              <a:rPr lang="en-GB" sz="2000" dirty="0"/>
              <a:t>Applications close: 14 October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9B2E4-80F7-D2DC-8F72-318B15BFF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A7FB8-6FD3-E0E1-B7C1-3B5164914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PhD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3F3A0-15EC-45B6-E944-C7E43D836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28132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Lesotho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National Manpower Development Secretariat</a:t>
            </a:r>
          </a:p>
          <a:p>
            <a:r>
              <a:rPr lang="en-GB" dirty="0"/>
              <a:t>nmds.awards@gmail.com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Lesotho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4B6E25-E65B-A395-C56D-914CCCBC58B9}"/>
              </a:ext>
            </a:extLst>
          </p:cNvPr>
          <p:cNvSpPr/>
          <p:nvPr/>
        </p:nvSpPr>
        <p:spPr>
          <a:xfrm>
            <a:off x="8117840" y="1818640"/>
            <a:ext cx="2296160" cy="37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358B3E-CBAC-EAEE-67D1-F4C6592A76C7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42937" y="2300156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Canon Collins Educational and Legal Assistance Trust</a:t>
            </a:r>
          </a:p>
          <a:p>
            <a:endParaRPr lang="en-GB" dirty="0"/>
          </a:p>
          <a:p>
            <a:r>
              <a:rPr lang="en-GB" dirty="0"/>
              <a:t>canoncollins.org/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F23396-6EF0-3CE6-1005-AC1C3B300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36" y="4006271"/>
            <a:ext cx="2794585" cy="18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Lesotho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1514</Words>
  <Application>Microsoft Office PowerPoint</Application>
  <PresentationFormat>Widescreen</PresentationFormat>
  <Paragraphs>168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Lesotho</vt:lpstr>
      <vt:lpstr>Nominators for Lesotho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22</cp:revision>
  <dcterms:created xsi:type="dcterms:W3CDTF">2023-12-11T12:08:01Z</dcterms:created>
  <dcterms:modified xsi:type="dcterms:W3CDTF">2025-09-02T16:17:30Z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