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F080B8-A25C-41D6-A555-8BC9487B3177}" v="5" dt="2025-09-02T07:51:05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07:51:05.037" v="43"/>
      <pc:docMkLst>
        <pc:docMk/>
      </pc:docMkLst>
      <pc:sldChg chg="addSp delSp modSp mod">
        <pc:chgData name="Kirsty Scott" userId="cc2beaab-40fa-4bfc-905f-8f893a07151a" providerId="ADAL" clId="{BE5629F4-87EA-4913-BAE4-7CCC6935B348}" dt="2025-09-02T07:50:13.042" v="18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48:56.864" v="16" actId="20577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9-02T07:50:13.042" v="18"/>
          <ac:picMkLst>
            <pc:docMk/>
            <pc:sldMk cId="2114138668" sldId="263"/>
            <ac:picMk id="3" creationId="{672559EA-3E08-FD6D-FDE3-89C3797F0ED8}"/>
          </ac:picMkLst>
        </pc:picChg>
        <pc:picChg chg="del">
          <ac:chgData name="Kirsty Scott" userId="cc2beaab-40fa-4bfc-905f-8f893a07151a" providerId="ADAL" clId="{BE5629F4-87EA-4913-BAE4-7CCC6935B348}" dt="2025-09-02T07:50:12.645" v="17" actId="478"/>
          <ac:picMkLst>
            <pc:docMk/>
            <pc:sldMk cId="2114138668" sldId="263"/>
            <ac:picMk id="2054" creationId="{90EA1629-C10F-4F1E-F4C0-DE4405CF78CE}"/>
          </ac:picMkLst>
        </pc:picChg>
      </pc:sldChg>
      <pc:sldChg chg="modSp mod">
        <pc:chgData name="Kirsty Scott" userId="cc2beaab-40fa-4bfc-905f-8f893a07151a" providerId="ADAL" clId="{BE5629F4-87EA-4913-BAE4-7CCC6935B348}" dt="2025-09-02T07:51:05.037" v="43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50:32.942" v="37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51:05.037" v="43"/>
          <ac:spMkLst>
            <pc:docMk/>
            <pc:sldMk cId="3583086678" sldId="279"/>
            <ac:spMk id="3" creationId="{294D327D-4826-A378-53B9-81C532B534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Maldives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Higher Education, Labour and Skills Development</a:t>
            </a:r>
          </a:p>
          <a:p>
            <a:r>
              <a:rPr lang="en-GB" dirty="0"/>
              <a:t>mohe.gov.mv</a:t>
            </a:r>
          </a:p>
          <a:p>
            <a:r>
              <a:rPr lang="en-GB" dirty="0"/>
              <a:t>schol@mohe.gov.mv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Maldives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2559EA-3E08-FD6D-FDE3-89C3797F0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50" y="934719"/>
            <a:ext cx="5093325" cy="33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1508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Maldives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