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E5F2E-DABF-4745-9CBD-E0E299803DA6}" v="8" dt="2025-09-02T16:40:37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0:37.058" v="68"/>
      <pc:docMkLst>
        <pc:docMk/>
      </pc:docMkLst>
      <pc:sldChg chg="addSp delSp modSp mod">
        <pc:chgData name="Kirsty Scott" userId="cc2beaab-40fa-4bfc-905f-8f893a07151a" providerId="ADAL" clId="{BE5629F4-87EA-4913-BAE4-7CCC6935B348}" dt="2025-09-02T06:38:40.780" v="36" actId="1076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6:37:52.770" v="33" actId="20577"/>
          <ac:spMkLst>
            <pc:docMk/>
            <pc:sldMk cId="2114138668" sldId="263"/>
            <ac:spMk id="4" creationId="{98CF5509-FD43-8317-9A56-C036F347CA28}"/>
          </ac:spMkLst>
        </pc:spChg>
        <pc:picChg chg="add mod">
          <ac:chgData name="Kirsty Scott" userId="cc2beaab-40fa-4bfc-905f-8f893a07151a" providerId="ADAL" clId="{BE5629F4-87EA-4913-BAE4-7CCC6935B348}" dt="2025-09-02T06:38:40.780" v="36" actId="1076"/>
          <ac:picMkLst>
            <pc:docMk/>
            <pc:sldMk cId="2114138668" sldId="263"/>
            <ac:picMk id="3" creationId="{47E1FD41-F7C4-B4C3-A422-0A3D2D1077C7}"/>
          </ac:picMkLst>
        </pc:picChg>
        <pc:picChg chg="del">
          <ac:chgData name="Kirsty Scott" userId="cc2beaab-40fa-4bfc-905f-8f893a07151a" providerId="ADAL" clId="{BE5629F4-87EA-4913-BAE4-7CCC6935B348}" dt="2025-09-02T06:38:36.538" v="34" actId="478"/>
          <ac:picMkLst>
            <pc:docMk/>
            <pc:sldMk cId="2114138668" sldId="263"/>
            <ac:picMk id="2054" creationId="{90EA1629-C10F-4F1E-F4C0-DE4405CF78CE}"/>
          </ac:picMkLst>
        </pc:picChg>
      </pc:sldChg>
      <pc:sldChg chg="modSp mod">
        <pc:chgData name="Kirsty Scott" userId="cc2beaab-40fa-4bfc-905f-8f893a07151a" providerId="ADAL" clId="{BE5629F4-87EA-4913-BAE4-7CCC6935B348}" dt="2025-09-02T06:39:58.164" v="67" actId="6549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6:39:06.434" v="54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6:39:58.164" v="67" actId="6549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0:37.058" v="68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0:37.058" v="68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Mauritius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Education, Tertiary Education, Science &amp; Technology</a:t>
            </a:r>
          </a:p>
          <a:p>
            <a:r>
              <a:rPr lang="en-GB" dirty="0"/>
              <a:t>education.govmu.org</a:t>
            </a:r>
          </a:p>
          <a:p>
            <a:r>
              <a:rPr lang="en-GB" dirty="0"/>
              <a:t>scholarships@govmu.org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Mauritius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47E1FD41-F7C4-B4C3-A422-0A3D2D107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250" y="934719"/>
            <a:ext cx="5093325" cy="33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1507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Mauritius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