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233050-9359-4D61-8132-AE94B5556A44}" v="12" dt="2025-09-02T16:20:11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undo custSel delSld modSld sldOrd">
      <pc:chgData name="Kirsty Scott" userId="cc2beaab-40fa-4bfc-905f-8f893a07151a" providerId="ADAL" clId="{BE5629F4-87EA-4913-BAE4-7CCC6935B348}" dt="2025-09-02T16:20:11.481" v="592"/>
      <pc:docMkLst>
        <pc:docMk/>
      </pc:docMkLst>
      <pc:sldChg chg="addSp delSp modSp mod modClrScheme chgLayout">
        <pc:chgData name="Kirsty Scott" userId="cc2beaab-40fa-4bfc-905f-8f893a07151a" providerId="ADAL" clId="{BE5629F4-87EA-4913-BAE4-7CCC6935B348}" dt="2025-08-26T14:27:46.721" v="487" actId="26606"/>
        <pc:sldMkLst>
          <pc:docMk/>
          <pc:sldMk cId="2114138668" sldId="263"/>
        </pc:sldMkLst>
        <pc:spChg chg="mod ord">
          <ac:chgData name="Kirsty Scott" userId="cc2beaab-40fa-4bfc-905f-8f893a07151a" providerId="ADAL" clId="{BE5629F4-87EA-4913-BAE4-7CCC6935B348}" dt="2025-08-26T14:27:46.721" v="487" actId="26606"/>
          <ac:spMkLst>
            <pc:docMk/>
            <pc:sldMk cId="2114138668" sldId="263"/>
            <ac:spMk id="2" creationId="{B090AA4D-79AB-7392-5C7E-433309E2113A}"/>
          </ac:spMkLst>
        </pc:spChg>
        <pc:spChg chg="mod ord">
          <ac:chgData name="Kirsty Scott" userId="cc2beaab-40fa-4bfc-905f-8f893a07151a" providerId="ADAL" clId="{BE5629F4-87EA-4913-BAE4-7CCC6935B348}" dt="2025-08-26T14:27:46.721" v="487" actId="26606"/>
          <ac:spMkLst>
            <pc:docMk/>
            <pc:sldMk cId="2114138668" sldId="263"/>
            <ac:spMk id="4" creationId="{98CF5509-FD43-8317-9A56-C036F347CA28}"/>
          </ac:spMkLst>
        </pc:spChg>
        <pc:picChg chg="add mod">
          <ac:chgData name="Kirsty Scott" userId="cc2beaab-40fa-4bfc-905f-8f893a07151a" providerId="ADAL" clId="{BE5629F4-87EA-4913-BAE4-7CCC6935B348}" dt="2025-08-26T14:27:44.677" v="486" actId="14100"/>
          <ac:picMkLst>
            <pc:docMk/>
            <pc:sldMk cId="2114138668" sldId="263"/>
            <ac:picMk id="6" creationId="{4C232F11-6D93-5D72-EC73-F154FA58AD1F}"/>
          </ac:picMkLst>
        </pc:picChg>
      </pc:sldChg>
      <pc:sldChg chg="modSp mod">
        <pc:chgData name="Kirsty Scott" userId="cc2beaab-40fa-4bfc-905f-8f893a07151a" providerId="ADAL" clId="{BE5629F4-87EA-4913-BAE4-7CCC6935B348}" dt="2025-08-26T14:28:03.425" v="490"/>
        <pc:sldMkLst>
          <pc:docMk/>
          <pc:sldMk cId="3774663344" sldId="265"/>
        </pc:sldMkLst>
        <pc:spChg chg="mod">
          <ac:chgData name="Kirsty Scott" userId="cc2beaab-40fa-4bfc-905f-8f893a07151a" providerId="ADAL" clId="{BE5629F4-87EA-4913-BAE4-7CCC6935B348}" dt="2025-08-26T14:28:03.425" v="490"/>
          <ac:spMkLst>
            <pc:docMk/>
            <pc:sldMk cId="3774663344" sldId="265"/>
            <ac:spMk id="2" creationId="{FEB356E2-FE69-F512-ABD2-E9A1C26CD095}"/>
          </ac:spMkLst>
        </pc:spChg>
      </pc:sldChg>
      <pc:sldChg chg="modSp mod">
        <pc:chgData name="Kirsty Scott" userId="cc2beaab-40fa-4bfc-905f-8f893a07151a" providerId="ADAL" clId="{BE5629F4-87EA-4913-BAE4-7CCC6935B348}" dt="2025-08-26T14:29:12.355" v="509" actId="2763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8-26T14:29:12.355" v="509" actId="27636"/>
          <ac:spMkLst>
            <pc:docMk/>
            <pc:sldMk cId="2813235980" sldId="266"/>
            <ac:spMk id="2" creationId="{2FFB43D7-DBAD-5930-5470-121AC2FD749E}"/>
          </ac:spMkLst>
        </pc:spChg>
      </pc:sldChg>
      <pc:sldChg chg="delSp modSp mod">
        <pc:chgData name="Kirsty Scott" userId="cc2beaab-40fa-4bfc-905f-8f893a07151a" providerId="ADAL" clId="{BE5629F4-87EA-4913-BAE4-7CCC6935B348}" dt="2025-08-26T14:30:42.705" v="543" actId="113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8-26T14:29:23.639" v="519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8-26T14:30:37.344" v="541" actId="113"/>
          <ac:spMkLst>
            <pc:docMk/>
            <pc:sldMk cId="3583086678" sldId="279"/>
            <ac:spMk id="3" creationId="{294D327D-4826-A378-53B9-81C532B53477}"/>
          </ac:spMkLst>
        </pc:spChg>
        <pc:spChg chg="mod">
          <ac:chgData name="Kirsty Scott" userId="cc2beaab-40fa-4bfc-905f-8f893a07151a" providerId="ADAL" clId="{BE5629F4-87EA-4913-BAE4-7CCC6935B348}" dt="2025-08-26T14:30:40.384" v="542" actId="113"/>
          <ac:spMkLst>
            <pc:docMk/>
            <pc:sldMk cId="3583086678" sldId="279"/>
            <ac:spMk id="5" creationId="{FCE850E3-38FB-EC9F-0129-2537C86179FE}"/>
          </ac:spMkLst>
        </pc:spChg>
        <pc:spChg chg="mod">
          <ac:chgData name="Kirsty Scott" userId="cc2beaab-40fa-4bfc-905f-8f893a07151a" providerId="ADAL" clId="{BE5629F4-87EA-4913-BAE4-7CCC6935B348}" dt="2025-08-26T14:30:42.705" v="543" actId="113"/>
          <ac:spMkLst>
            <pc:docMk/>
            <pc:sldMk cId="3583086678" sldId="279"/>
            <ac:spMk id="7" creationId="{3CF59829-D781-4EC5-A758-424C474734AA}"/>
          </ac:spMkLst>
        </pc:spChg>
      </pc:sldChg>
      <pc:sldChg chg="ord">
        <pc:chgData name="Kirsty Scott" userId="cc2beaab-40fa-4bfc-905f-8f893a07151a" providerId="ADAL" clId="{BE5629F4-87EA-4913-BAE4-7CCC6935B348}" dt="2025-08-26T14:33:29.072" v="588"/>
        <pc:sldMkLst>
          <pc:docMk/>
          <pc:sldMk cId="2919195042" sldId="284"/>
        </pc:sldMkLst>
      </pc:sldChg>
      <pc:sldChg chg="del">
        <pc:chgData name="Kirsty Scott" userId="cc2beaab-40fa-4bfc-905f-8f893a07151a" providerId="ADAL" clId="{BE5629F4-87EA-4913-BAE4-7CCC6935B348}" dt="2025-08-26T14:23:37.327" v="0" actId="2696"/>
        <pc:sldMkLst>
          <pc:docMk/>
          <pc:sldMk cId="3231604170" sldId="285"/>
        </pc:sldMkLst>
      </pc:sldChg>
      <pc:sldChg chg="modSp mod">
        <pc:chgData name="Kirsty Scott" userId="cc2beaab-40fa-4bfc-905f-8f893a07151a" providerId="ADAL" clId="{BE5629F4-87EA-4913-BAE4-7CCC6935B348}" dt="2025-08-26T14:32:14.713" v="582" actId="27636"/>
        <pc:sldMkLst>
          <pc:docMk/>
          <pc:sldMk cId="1118715877" sldId="288"/>
        </pc:sldMkLst>
        <pc:spChg chg="mod">
          <ac:chgData name="Kirsty Scott" userId="cc2beaab-40fa-4bfc-905f-8f893a07151a" providerId="ADAL" clId="{BE5629F4-87EA-4913-BAE4-7CCC6935B348}" dt="2025-08-26T14:32:14.713" v="582" actId="27636"/>
          <ac:spMkLst>
            <pc:docMk/>
            <pc:sldMk cId="1118715877" sldId="288"/>
            <ac:spMk id="2" creationId="{DCF8CE1E-00AB-A4B4-4EF2-35334F79CFCC}"/>
          </ac:spMkLst>
        </pc:spChg>
      </pc:sldChg>
      <pc:sldChg chg="modSp mod">
        <pc:chgData name="Kirsty Scott" userId="cc2beaab-40fa-4bfc-905f-8f893a07151a" providerId="ADAL" clId="{BE5629F4-87EA-4913-BAE4-7CCC6935B348}" dt="2025-08-26T14:32:48.516" v="585" actId="20577"/>
        <pc:sldMkLst>
          <pc:docMk/>
          <pc:sldMk cId="837565113" sldId="289"/>
        </pc:sldMkLst>
        <pc:spChg chg="mod">
          <ac:chgData name="Kirsty Scott" userId="cc2beaab-40fa-4bfc-905f-8f893a07151a" providerId="ADAL" clId="{BE5629F4-87EA-4913-BAE4-7CCC6935B348}" dt="2025-08-26T14:32:48.516" v="585" actId="20577"/>
          <ac:spMkLst>
            <pc:docMk/>
            <pc:sldMk cId="837565113" sldId="289"/>
            <ac:spMk id="2" creationId="{EC602AF8-BAED-02ED-AD3F-59199629DEE1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6:20:11.481" v="592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20:11.481" v="592"/>
          <ac:spMkLst>
            <pc:docMk/>
            <pc:sldMk cId="1910708562" sldId="290"/>
            <ac:spMk id="2" creationId="{0E77DE86-E2BE-9480-58F6-7318016CA13F}"/>
          </ac:spMkLst>
        </pc:spChg>
        <pc:picChg chg="add mod">
          <ac:chgData name="Kirsty Scott" userId="cc2beaab-40fa-4bfc-905f-8f893a07151a" providerId="ADAL" clId="{BE5629F4-87EA-4913-BAE4-7CCC6935B348}" dt="2025-08-26T14:34:07.580" v="591"/>
          <ac:picMkLst>
            <pc:docMk/>
            <pc:sldMk cId="1910708562" sldId="290"/>
            <ac:picMk id="6" creationId="{4659A8EB-4603-E336-D22E-A6BBEDC2F006}"/>
          </ac:picMkLst>
        </pc:picChg>
      </pc:sldChg>
      <pc:sldChg chg="modSp mod">
        <pc:chgData name="Kirsty Scott" userId="cc2beaab-40fa-4bfc-905f-8f893a07151a" providerId="ADAL" clId="{BE5629F4-87EA-4913-BAE4-7CCC6935B348}" dt="2025-08-26T14:31:37.665" v="558" actId="113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8-26T14:31:08.240" v="555" actId="20577"/>
          <ac:spMkLst>
            <pc:docMk/>
            <pc:sldMk cId="4150640815" sldId="291"/>
            <ac:spMk id="2" creationId="{8FEAE364-A796-1605-6C81-94555E0F2394}"/>
          </ac:spMkLst>
        </pc:spChg>
        <pc:spChg chg="mod">
          <ac:chgData name="Kirsty Scott" userId="cc2beaab-40fa-4bfc-905f-8f893a07151a" providerId="ADAL" clId="{BE5629F4-87EA-4913-BAE4-7CCC6935B348}" dt="2025-08-26T14:31:21.699" v="556" actId="113"/>
          <ac:spMkLst>
            <pc:docMk/>
            <pc:sldMk cId="4150640815" sldId="291"/>
            <ac:spMk id="3" creationId="{E9DBE8FD-D67F-8FB4-6BBE-9B2A888DAAB8}"/>
          </ac:spMkLst>
        </pc:spChg>
        <pc:spChg chg="mod">
          <ac:chgData name="Kirsty Scott" userId="cc2beaab-40fa-4bfc-905f-8f893a07151a" providerId="ADAL" clId="{BE5629F4-87EA-4913-BAE4-7CCC6935B348}" dt="2025-08-26T14:31:37.665" v="558" actId="113"/>
          <ac:spMkLst>
            <pc:docMk/>
            <pc:sldMk cId="4150640815" sldId="291"/>
            <ac:spMk id="5" creationId="{F8D9FC80-F497-ECBC-1F72-4F490C6EB77D}"/>
          </ac:spMkLst>
        </pc:spChg>
        <pc:spChg chg="mod">
          <ac:chgData name="Kirsty Scott" userId="cc2beaab-40fa-4bfc-905f-8f893a07151a" providerId="ADAL" clId="{BE5629F4-87EA-4913-BAE4-7CCC6935B348}" dt="2025-08-26T14:31:24.663" v="557" actId="113"/>
          <ac:spMkLst>
            <pc:docMk/>
            <pc:sldMk cId="4150640815" sldId="291"/>
            <ac:spMk id="7" creationId="{3CB94B77-973B-60AF-0060-53F1B1CE30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Mozambique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r>
              <a:rPr lang="en-GB" dirty="0"/>
              <a:t>Institute of Scholarship</a:t>
            </a:r>
            <a:br>
              <a:rPr lang="en-GB" sz="1100" dirty="0"/>
            </a:br>
            <a:r>
              <a:rPr lang="en-GB" dirty="0"/>
              <a:t>Ministry of Education and Human Development</a:t>
            </a:r>
          </a:p>
          <a:p>
            <a:endParaRPr lang="en-GB" sz="1100" dirty="0"/>
          </a:p>
          <a:p>
            <a:r>
              <a:rPr lang="en-GB" dirty="0"/>
              <a:t>IBE.gov.mz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Mozambique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B94B77-973B-60AF-0060-53F1B1CE30D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Canon Collins Educational and Legal Assistance Trust</a:t>
            </a:r>
          </a:p>
          <a:p>
            <a:endParaRPr lang="en-GB" dirty="0"/>
          </a:p>
          <a:p>
            <a:r>
              <a:rPr lang="en-GB" dirty="0"/>
              <a:t>canoncollins.org/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0F943-1A05-267B-4C38-BBD5C5704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16" y="4006270"/>
            <a:ext cx="2794585" cy="1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/>
              <a:t>Country eligibility: Mozambique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1520</Words>
  <Application>Microsoft Office PowerPoint</Application>
  <PresentationFormat>Widescreen</PresentationFormat>
  <Paragraphs>169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Mozambique</vt:lpstr>
      <vt:lpstr>Nominators for Mozambique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19</cp:revision>
  <dcterms:created xsi:type="dcterms:W3CDTF">2023-12-11T12:08:01Z</dcterms:created>
  <dcterms:modified xsi:type="dcterms:W3CDTF">2025-09-02T16:20:22Z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