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6A6A96-620E-483B-8DB8-FB515265456A}" v="4" dt="2025-09-02T16:41:08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modSld">
      <pc:chgData name="Kirsty Scott" userId="cc2beaab-40fa-4bfc-905f-8f893a07151a" providerId="ADAL" clId="{BE5629F4-87EA-4913-BAE4-7CCC6935B348}" dt="2025-09-02T16:41:08.300" v="40"/>
      <pc:docMkLst>
        <pc:docMk/>
      </pc:docMkLst>
      <pc:sldChg chg="modSp mod">
        <pc:chgData name="Kirsty Scott" userId="cc2beaab-40fa-4bfc-905f-8f893a07151a" providerId="ADAL" clId="{BE5629F4-87EA-4913-BAE4-7CCC6935B348}" dt="2025-09-02T07:52:09.648" v="22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52:09.648" v="22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53:05.806" v="39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52:43.736" v="35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53:05.806" v="39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1:08.300" v="40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1:08.300" v="40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Nauru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Department Of Education And Training</a:t>
            </a:r>
          </a:p>
          <a:p>
            <a:r>
              <a:rPr lang="en-GB" dirty="0"/>
              <a:t>miscotty90@gmail.com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Nauru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72559EA-3E08-FD6D-FDE3-89C3797F0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50" y="934719"/>
            <a:ext cx="5093325" cy="33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1497</Words>
  <Application>Microsoft Office PowerPoint</Application>
  <PresentationFormat>Widescreen</PresentationFormat>
  <Paragraphs>156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Nauru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