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908E6-8E97-4C93-9BC2-869601ED2611}" v="7" dt="2025-09-02T16:21:45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2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21:45.366" v="46"/>
      <pc:docMkLst>
        <pc:docMk/>
      </pc:docMkLst>
      <pc:sldChg chg="modSp mod">
        <pc:chgData name="Kirsty Scott" userId="cc2beaab-40fa-4bfc-905f-8f893a07151a" providerId="ADAL" clId="{BE5629F4-87EA-4913-BAE4-7CCC6935B348}" dt="2025-09-02T10:42:51.091" v="6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42:51.091" v="6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43:02.843" v="8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0:43:02.843" v="8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10:43:56.961" v="23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43:09.270" v="1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43:56.961" v="23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21:45.366" v="46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21:45.366" v="46"/>
          <ac:spMkLst>
            <pc:docMk/>
            <pc:sldMk cId="1910708562" sldId="290"/>
            <ac:spMk id="2" creationId="{0E77DE86-E2BE-9480-58F6-7318016CA13F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0:44:42.191" v="45" actId="208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44:29.439" v="41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10:44:20.704" v="24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10:44:22.878" v="26" actId="478"/>
          <ac:spMkLst>
            <pc:docMk/>
            <pc:sldMk cId="4150640815" sldId="291"/>
            <ac:spMk id="10" creationId="{588118E9-6E94-8022-BA23-64B73F2C0742}"/>
          </ac:spMkLst>
        </pc:spChg>
        <pc:spChg chg="add mod">
          <ac:chgData name="Kirsty Scott" userId="cc2beaab-40fa-4bfc-905f-8f893a07151a" providerId="ADAL" clId="{BE5629F4-87EA-4913-BAE4-7CCC6935B348}" dt="2025-09-02T10:44:42.191" v="45" actId="208"/>
          <ac:spMkLst>
            <pc:docMk/>
            <pc:sldMk cId="4150640815" sldId="291"/>
            <ac:spMk id="11" creationId="{04D53567-BD81-C2FD-14B9-463DE310344C}"/>
          </ac:spMkLst>
        </pc:spChg>
        <pc:picChg chg="del">
          <ac:chgData name="Kirsty Scott" userId="cc2beaab-40fa-4bfc-905f-8f893a07151a" providerId="ADAL" clId="{BE5629F4-87EA-4913-BAE4-7CCC6935B348}" dt="2025-09-02T10:44:21.437" v="25" actId="478"/>
          <ac:picMkLst>
            <pc:docMk/>
            <pc:sldMk cId="4150640815" sldId="291"/>
            <ac:picMk id="9" creationId="{DF30F943-1A05-267B-4C38-BBD5C57042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Nigeria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Federal Scholarship Board</a:t>
            </a:r>
            <a:endParaRPr lang="en-GB" sz="1100" dirty="0"/>
          </a:p>
          <a:p>
            <a:r>
              <a:rPr lang="en-GB" dirty="0"/>
              <a:t>www.education.gov.ng</a:t>
            </a:r>
          </a:p>
          <a:p>
            <a:r>
              <a:rPr lang="en-GB" dirty="0"/>
              <a:t>fsb@education.gov.ng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Nigeria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D53567-BD81-C2FD-14B9-463DE310344C}"/>
              </a:ext>
            </a:extLst>
          </p:cNvPr>
          <p:cNvSpPr/>
          <p:nvPr/>
        </p:nvSpPr>
        <p:spPr>
          <a:xfrm>
            <a:off x="7965440" y="1822701"/>
            <a:ext cx="2905760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Nigeria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1520</Words>
  <Application>Microsoft Office PowerPoint</Application>
  <PresentationFormat>Widescreen</PresentationFormat>
  <Paragraphs>169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Nigeria</vt:lpstr>
      <vt:lpstr>Nominators for Nigeria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