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9499D-603B-4675-81C9-A79AC1F77DD4}" v="7" dt="2025-09-02T16:22:57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22:57.894" v="43"/>
      <pc:docMkLst>
        <pc:docMk/>
      </pc:docMkLst>
      <pc:sldChg chg="modSp mod">
        <pc:chgData name="Kirsty Scott" userId="cc2beaab-40fa-4bfc-905f-8f893a07151a" providerId="ADAL" clId="{BE5629F4-87EA-4913-BAE4-7CCC6935B348}" dt="2025-09-02T10:46:11.783" v="17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10:46:11.783" v="17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10:46:45.479" v="19" actId="27636"/>
        <pc:sldMkLst>
          <pc:docMk/>
          <pc:sldMk cId="2813235980" sldId="266"/>
        </pc:sldMkLst>
        <pc:spChg chg="mod">
          <ac:chgData name="Kirsty Scott" userId="cc2beaab-40fa-4bfc-905f-8f893a07151a" providerId="ADAL" clId="{BE5629F4-87EA-4913-BAE4-7CCC6935B348}" dt="2025-09-02T10:46:45.479" v="19" actId="27636"/>
          <ac:spMkLst>
            <pc:docMk/>
            <pc:sldMk cId="2813235980" sldId="266"/>
            <ac:spMk id="2" creationId="{2FFB43D7-DBAD-5930-5470-121AC2FD749E}"/>
          </ac:spMkLst>
        </pc:spChg>
      </pc:sldChg>
      <pc:sldChg chg="modSp mod">
        <pc:chgData name="Kirsty Scott" userId="cc2beaab-40fa-4bfc-905f-8f893a07151a" providerId="ADAL" clId="{BE5629F4-87EA-4913-BAE4-7CCC6935B348}" dt="2025-09-02T10:47:31.295" v="42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10:46:53.065" v="33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10:47:31.295" v="42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22:57.894" v="43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22:57.894" v="43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Pakistan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Scholarship Division, Higher Education Commission</a:t>
            </a:r>
          </a:p>
          <a:p>
            <a:r>
              <a:rPr lang="en-GB" dirty="0"/>
              <a:t>www.hec.gov.pk</a:t>
            </a:r>
          </a:p>
          <a:p>
            <a:r>
              <a:rPr lang="en-GB" dirty="0"/>
              <a:t>onlinehelp.hec.gov.pk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Pakistan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1502</Words>
  <Application>Microsoft Office PowerPoint</Application>
  <PresentationFormat>Widescreen</PresentationFormat>
  <Paragraphs>161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Pakistan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21</cp:revision>
  <dcterms:created xsi:type="dcterms:W3CDTF">2023-12-11T12:08:01Z</dcterms:created>
  <dcterms:modified xsi:type="dcterms:W3CDTF">2025-09-02T16:23:03Z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