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6C1F8-34EE-49B1-AABE-EF7401582FE4}" v="5" dt="2025-09-02T10:58:24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0:58:52.026" v="29" actId="20577"/>
      <pc:docMkLst>
        <pc:docMk/>
      </pc:docMkLst>
      <pc:sldChg chg="modSp mod">
        <pc:chgData name="Kirsty Scott" userId="cc2beaab-40fa-4bfc-905f-8f893a07151a" providerId="ADAL" clId="{BE5629F4-87EA-4913-BAE4-7CCC6935B348}" dt="2025-09-02T10:57:25.090" v="5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10:57:25.090" v="5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10:58:05.799" v="18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10:57:32.033" v="11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10:58:05.799" v="18"/>
          <ac:spMkLst>
            <pc:docMk/>
            <pc:sldMk cId="3583086678" sldId="279"/>
            <ac:spMk id="3" creationId="{294D327D-4826-A378-53B9-81C532B53477}"/>
          </ac:spMkLst>
        </pc:spChg>
      </pc:sldChg>
      <pc:sldChg chg="addSp delSp modSp mod">
        <pc:chgData name="Kirsty Scott" userId="cc2beaab-40fa-4bfc-905f-8f893a07151a" providerId="ADAL" clId="{BE5629F4-87EA-4913-BAE4-7CCC6935B348}" dt="2025-09-02T10:58:52.026" v="29" actId="20577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10:58:52.026" v="29" actId="20577"/>
          <ac:spMkLst>
            <pc:docMk/>
            <pc:sldMk cId="4150640815" sldId="291"/>
            <ac:spMk id="2" creationId="{8FEAE364-A796-1605-6C81-94555E0F2394}"/>
          </ac:spMkLst>
        </pc:spChg>
        <pc:spChg chg="del">
          <ac:chgData name="Kirsty Scott" userId="cc2beaab-40fa-4bfc-905f-8f893a07151a" providerId="ADAL" clId="{BE5629F4-87EA-4913-BAE4-7CCC6935B348}" dt="2025-09-02T10:58:23.685" v="19" actId="478"/>
          <ac:spMkLst>
            <pc:docMk/>
            <pc:sldMk cId="4150640815" sldId="291"/>
            <ac:spMk id="11" creationId="{18C28D4E-7BF5-7CBA-A7F7-693043DCBE81}"/>
          </ac:spMkLst>
        </pc:spChg>
        <pc:spChg chg="add del mod">
          <ac:chgData name="Kirsty Scott" userId="cc2beaab-40fa-4bfc-905f-8f893a07151a" providerId="ADAL" clId="{BE5629F4-87EA-4913-BAE4-7CCC6935B348}" dt="2025-09-02T10:58:33.218" v="21" actId="478"/>
          <ac:spMkLst>
            <pc:docMk/>
            <pc:sldMk cId="4150640815" sldId="291"/>
            <ac:spMk id="14" creationId="{98C46F93-DA72-C0A0-8F8B-D5F22B255A52}"/>
          </ac:spMkLst>
        </pc:spChg>
        <pc:spChg chg="add mod">
          <ac:chgData name="Kirsty Scott" userId="cc2beaab-40fa-4bfc-905f-8f893a07151a" providerId="ADAL" clId="{BE5629F4-87EA-4913-BAE4-7CCC6935B348}" dt="2025-09-02T10:58:45.936" v="24" actId="208"/>
          <ac:spMkLst>
            <pc:docMk/>
            <pc:sldMk cId="4150640815" sldId="291"/>
            <ac:spMk id="15" creationId="{F28D836C-C098-876A-10F1-2870A001AE62}"/>
          </ac:spMkLst>
        </pc:spChg>
        <pc:picChg chg="del">
          <ac:chgData name="Kirsty Scott" userId="cc2beaab-40fa-4bfc-905f-8f893a07151a" providerId="ADAL" clId="{BE5629F4-87EA-4913-BAE4-7CCC6935B348}" dt="2025-09-02T10:58:24.386" v="20" actId="478"/>
          <ac:picMkLst>
            <pc:docMk/>
            <pc:sldMk cId="4150640815" sldId="291"/>
            <ac:picMk id="12" creationId="{300B3BA2-49D7-952D-C70E-C53A094705F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Rwanda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Higher Education Council Ministry of Education</a:t>
            </a:r>
          </a:p>
          <a:p>
            <a:r>
              <a:rPr lang="en-GB" dirty="0"/>
              <a:t>www.hec.gov.rw</a:t>
            </a:r>
          </a:p>
          <a:p>
            <a:r>
              <a:rPr lang="en-GB" dirty="0"/>
              <a:t>info@hec.gov.rw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Rwanda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8D836C-C098-876A-10F1-2870A001AE62}"/>
              </a:ext>
            </a:extLst>
          </p:cNvPr>
          <p:cNvSpPr/>
          <p:nvPr/>
        </p:nvSpPr>
        <p:spPr>
          <a:xfrm>
            <a:off x="8026400" y="1788160"/>
            <a:ext cx="2682240" cy="41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Rwanda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1523</Words>
  <Application>Microsoft Office PowerPoint</Application>
  <PresentationFormat>Widescreen</PresentationFormat>
  <Paragraphs>169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Rwanda</vt:lpstr>
      <vt:lpstr>Nominators for Rwanda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dcterms:created xsi:type="dcterms:W3CDTF">2023-12-11T12:08:01Z</dcterms:created>
  <dcterms:modified xsi:type="dcterms:W3CDTF">2025-09-02T16:29:00Z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