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96D07D-A283-49EE-A59F-10AFD0F85F2A}" v="10" dt="2025-09-02T06:42:03.738"/>
    <p1510:client id="{B6696808-FA61-4307-BC32-676427B69465}" v="1" dt="2025-09-02T16:42:13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modSld">
      <pc:chgData name="Kirsty Scott" userId="cc2beaab-40fa-4bfc-905f-8f893a07151a" providerId="ADAL" clId="{BE5629F4-87EA-4913-BAE4-7CCC6935B348}" dt="2025-09-02T16:42:13.217" v="1"/>
      <pc:docMkLst>
        <pc:docMk/>
      </pc:docMkLst>
      <pc:sldChg chg="modSp mod">
        <pc:chgData name="Kirsty Scott" userId="cc2beaab-40fa-4bfc-905f-8f893a07151a" providerId="ADAL" clId="{BE5629F4-87EA-4913-BAE4-7CCC6935B348}" dt="2025-09-02T06:44:30.098" v="0" actId="20577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6:44:30.098" v="0" actId="20577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42:13.217" v="1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42:13.217" v="1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Saint Lucia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Ministry of Education, Sustainable Development, Innovation, Science, Technology and Vocational Training</a:t>
            </a:r>
          </a:p>
          <a:p>
            <a:r>
              <a:rPr lang="en-GB" dirty="0"/>
              <a:t>www.govt.lc/scholarships</a:t>
            </a:r>
          </a:p>
          <a:p>
            <a:r>
              <a:rPr lang="en-GB" dirty="0"/>
              <a:t>pssecretary@education.gov.lc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90EA1629-C10F-4F1E-F4C0-DE4405CF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 fontScale="92500"/>
          </a:bodyPr>
          <a:lstStyle/>
          <a:p>
            <a:r>
              <a:rPr lang="en-GB" dirty="0"/>
              <a:t>Country eligibility: Saint Lucia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1518</Words>
  <Application>Microsoft Office PowerPoint</Application>
  <PresentationFormat>Widescreen</PresentationFormat>
  <Paragraphs>157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Saint Lucia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21</cp:revision>
  <dcterms:created xsi:type="dcterms:W3CDTF">2023-12-11T12:08:01Z</dcterms:created>
  <dcterms:modified xsi:type="dcterms:W3CDTF">2025-09-02T16:42:15Z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