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E57F91-536B-45D5-B007-269EF720A8EF}" v="4" dt="2025-09-02T16:42:40.3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6:42:40.385" v="102"/>
      <pc:docMkLst>
        <pc:docMk/>
      </pc:docMkLst>
      <pc:sldChg chg="modSp mod">
        <pc:chgData name="Kirsty Scott" userId="cc2beaab-40fa-4bfc-905f-8f893a07151a" providerId="ADAL" clId="{BE5629F4-87EA-4913-BAE4-7CCC6935B348}" dt="2025-09-02T07:57:27.090" v="56" actId="27636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7:57:27.090" v="56" actId="27636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07:58:20.041" v="101" actId="115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7:57:40.656" v="94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7:58:20.041" v="101" actId="115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42:40.385" v="102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42:40.385" v="102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Saint Vincent and the Grenadines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Service Commissions Department</a:t>
            </a:r>
          </a:p>
          <a:p>
            <a:r>
              <a:rPr lang="en-GB" dirty="0"/>
              <a:t>psc.gov.vc/</a:t>
            </a:r>
            <a:r>
              <a:rPr lang="en-GB" dirty="0" err="1"/>
              <a:t>psc</a:t>
            </a:r>
            <a:r>
              <a:rPr lang="en-GB" dirty="0"/>
              <a:t>/</a:t>
            </a:r>
            <a:r>
              <a:rPr lang="en-GB" dirty="0" err="1"/>
              <a:t>index.php</a:t>
            </a:r>
            <a:r>
              <a:rPr lang="en-GB" dirty="0"/>
              <a:t>/personnel</a:t>
            </a:r>
          </a:p>
          <a:p>
            <a:r>
              <a:rPr lang="en-GB" dirty="0"/>
              <a:t>personneldepartment@gov.vc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90EA1629-C10F-4F1E-F4C0-DE4405CF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1008382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Country eligibility: </a:t>
            </a:r>
          </a:p>
          <a:p>
            <a:r>
              <a:rPr lang="en-GB" dirty="0"/>
              <a:t>Saint Vincent and the Grenadines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1516</Words>
  <Application>Microsoft Office PowerPoint</Application>
  <PresentationFormat>Widescreen</PresentationFormat>
  <Paragraphs>158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Saint Vincent and the Grenadines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22</cp:revision>
  <dcterms:created xsi:type="dcterms:W3CDTF">2023-12-11T12:08:01Z</dcterms:created>
  <dcterms:modified xsi:type="dcterms:W3CDTF">2025-09-02T16:42:40Z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