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91" r:id="rId16"/>
    <p:sldId id="286" r:id="rId17"/>
    <p:sldId id="279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918FC-3A34-4E13-918C-12AAA770F221}" v="13" dt="2025-09-02T16:43:36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addSld modSld sldOrd">
      <pc:chgData name="Kirsty Scott" userId="cc2beaab-40fa-4bfc-905f-8f893a07151a" providerId="ADAL" clId="{BE5629F4-87EA-4913-BAE4-7CCC6935B348}" dt="2025-09-02T16:43:36.270" v="154"/>
      <pc:docMkLst>
        <pc:docMk/>
      </pc:docMkLst>
      <pc:sldChg chg="addSp delSp modSp mod">
        <pc:chgData name="Kirsty Scott" userId="cc2beaab-40fa-4bfc-905f-8f893a07151a" providerId="ADAL" clId="{BE5629F4-87EA-4913-BAE4-7CCC6935B348}" dt="2025-09-02T07:03:08.160" v="126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03:08.160" v="126" actId="20577"/>
          <ac:spMkLst>
            <pc:docMk/>
            <pc:sldMk cId="2114138668" sldId="263"/>
            <ac:spMk id="2" creationId="{B090AA4D-79AB-7392-5C7E-433309E2113A}"/>
          </ac:spMkLst>
        </pc:spChg>
        <pc:spChg chg="mod">
          <ac:chgData name="Kirsty Scott" userId="cc2beaab-40fa-4bfc-905f-8f893a07151a" providerId="ADAL" clId="{BE5629F4-87EA-4913-BAE4-7CCC6935B348}" dt="2025-09-02T07:00:42.385" v="63" actId="27636"/>
          <ac:spMkLst>
            <pc:docMk/>
            <pc:sldMk cId="2114138668" sldId="263"/>
            <ac:spMk id="4" creationId="{98CF5509-FD43-8317-9A56-C036F347CA28}"/>
          </ac:spMkLst>
        </pc:spChg>
        <pc:picChg chg="add mod">
          <ac:chgData name="Kirsty Scott" userId="cc2beaab-40fa-4bfc-905f-8f893a07151a" providerId="ADAL" clId="{BE5629F4-87EA-4913-BAE4-7CCC6935B348}" dt="2025-09-02T07:01:02.117" v="67" actId="1076"/>
          <ac:picMkLst>
            <pc:docMk/>
            <pc:sldMk cId="2114138668" sldId="263"/>
            <ac:picMk id="1026" creationId="{F9FAFA1F-246B-1183-FC04-155C1623C4F1}"/>
          </ac:picMkLst>
        </pc:picChg>
        <pc:picChg chg="del">
          <ac:chgData name="Kirsty Scott" userId="cc2beaab-40fa-4bfc-905f-8f893a07151a" providerId="ADAL" clId="{BE5629F4-87EA-4913-BAE4-7CCC6935B348}" dt="2025-09-02T07:00:50.928" v="64" actId="478"/>
          <ac:picMkLst>
            <pc:docMk/>
            <pc:sldMk cId="2114138668" sldId="263"/>
            <ac:picMk id="2054" creationId="{90EA1629-C10F-4F1E-F4C0-DE4405CF78CE}"/>
          </ac:picMkLst>
        </pc:picChg>
      </pc:sldChg>
      <pc:sldChg chg="modSp mod">
        <pc:chgData name="Kirsty Scott" userId="cc2beaab-40fa-4bfc-905f-8f893a07151a" providerId="ADAL" clId="{BE5629F4-87EA-4913-BAE4-7CCC6935B348}" dt="2025-09-02T07:02:27.938" v="97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01:19.655" v="91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02:27.938" v="97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3:36.270" v="154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3:36.270" v="154"/>
          <ac:spMkLst>
            <pc:docMk/>
            <pc:sldMk cId="1910708562" sldId="290"/>
            <ac:spMk id="2" creationId="{0E77DE86-E2BE-9480-58F6-7318016CA13F}"/>
          </ac:spMkLst>
        </pc:spChg>
      </pc:sldChg>
      <pc:sldChg chg="addSp delSp modSp new mod ord">
        <pc:chgData name="Kirsty Scott" userId="cc2beaab-40fa-4bfc-905f-8f893a07151a" providerId="ADAL" clId="{BE5629F4-87EA-4913-BAE4-7CCC6935B348}" dt="2025-09-02T07:12:53.654" v="153"/>
        <pc:sldMkLst>
          <pc:docMk/>
          <pc:sldMk cId="73421007" sldId="291"/>
        </pc:sldMkLst>
        <pc:spChg chg="del">
          <ac:chgData name="Kirsty Scott" userId="cc2beaab-40fa-4bfc-905f-8f893a07151a" providerId="ADAL" clId="{BE5629F4-87EA-4913-BAE4-7CCC6935B348}" dt="2025-09-02T07:11:11.727" v="132" actId="478"/>
          <ac:spMkLst>
            <pc:docMk/>
            <pc:sldMk cId="73421007" sldId="291"/>
            <ac:spMk id="2" creationId="{8E561484-2BDA-D9F3-C927-B9B9F37B6CBD}"/>
          </ac:spMkLst>
        </pc:spChg>
        <pc:spChg chg="del">
          <ac:chgData name="Kirsty Scott" userId="cc2beaab-40fa-4bfc-905f-8f893a07151a" providerId="ADAL" clId="{BE5629F4-87EA-4913-BAE4-7CCC6935B348}" dt="2025-09-02T07:11:09.239" v="130" actId="478"/>
          <ac:spMkLst>
            <pc:docMk/>
            <pc:sldMk cId="73421007" sldId="291"/>
            <ac:spMk id="3" creationId="{1E632621-04AD-CFCC-2CA7-E7FFCEC49C7D}"/>
          </ac:spMkLst>
        </pc:spChg>
        <pc:spChg chg="del">
          <ac:chgData name="Kirsty Scott" userId="cc2beaab-40fa-4bfc-905f-8f893a07151a" providerId="ADAL" clId="{BE5629F4-87EA-4913-BAE4-7CCC6935B348}" dt="2025-09-02T07:11:10.887" v="131" actId="478"/>
          <ac:spMkLst>
            <pc:docMk/>
            <pc:sldMk cId="73421007" sldId="291"/>
            <ac:spMk id="4" creationId="{B4696510-9358-74E9-79EC-E66B8C433858}"/>
          </ac:spMkLst>
        </pc:spChg>
        <pc:spChg chg="add mod">
          <ac:chgData name="Kirsty Scott" userId="cc2beaab-40fa-4bfc-905f-8f893a07151a" providerId="ADAL" clId="{BE5629F4-87EA-4913-BAE4-7CCC6935B348}" dt="2025-09-02T07:11:06.895" v="129"/>
          <ac:spMkLst>
            <pc:docMk/>
            <pc:sldMk cId="73421007" sldId="291"/>
            <ac:spMk id="5" creationId="{FA7CB429-6534-FD62-2176-FB44FE477F96}"/>
          </ac:spMkLst>
        </pc:spChg>
        <pc:spChg chg="add mod">
          <ac:chgData name="Kirsty Scott" userId="cc2beaab-40fa-4bfc-905f-8f893a07151a" providerId="ADAL" clId="{BE5629F4-87EA-4913-BAE4-7CCC6935B348}" dt="2025-09-02T07:11:06.895" v="129"/>
          <ac:spMkLst>
            <pc:docMk/>
            <pc:sldMk cId="73421007" sldId="291"/>
            <ac:spMk id="6" creationId="{E0721210-0FB3-6F9A-4B48-65238A58B5C3}"/>
          </ac:spMkLst>
        </pc:spChg>
        <pc:spChg chg="add mod">
          <ac:chgData name="Kirsty Scott" userId="cc2beaab-40fa-4bfc-905f-8f893a07151a" providerId="ADAL" clId="{BE5629F4-87EA-4913-BAE4-7CCC6935B348}" dt="2025-09-02T07:11:06.895" v="129"/>
          <ac:spMkLst>
            <pc:docMk/>
            <pc:sldMk cId="73421007" sldId="291"/>
            <ac:spMk id="7" creationId="{05395C80-D591-2A97-F702-BE4F4B220D00}"/>
          </ac:spMkLst>
        </pc:spChg>
        <pc:spChg chg="add mod">
          <ac:chgData name="Kirsty Scott" userId="cc2beaab-40fa-4bfc-905f-8f893a07151a" providerId="ADAL" clId="{BE5629F4-87EA-4913-BAE4-7CCC6935B348}" dt="2025-09-02T07:11:06.895" v="129"/>
          <ac:spMkLst>
            <pc:docMk/>
            <pc:sldMk cId="73421007" sldId="291"/>
            <ac:spMk id="8" creationId="{D1A81C15-49C8-42FD-05AB-004A1548E881}"/>
          </ac:spMkLst>
        </pc:spChg>
        <pc:spChg chg="add mod">
          <ac:chgData name="Kirsty Scott" userId="cc2beaab-40fa-4bfc-905f-8f893a07151a" providerId="ADAL" clId="{BE5629F4-87EA-4913-BAE4-7CCC6935B348}" dt="2025-09-02T07:12:17.435" v="151" actId="20577"/>
          <ac:spMkLst>
            <pc:docMk/>
            <pc:sldMk cId="73421007" sldId="291"/>
            <ac:spMk id="9" creationId="{0FA5A062-30BF-50D7-C53D-995EF2384148}"/>
          </ac:spMkLst>
        </pc:spChg>
        <pc:spChg chg="add mod">
          <ac:chgData name="Kirsty Scott" userId="cc2beaab-40fa-4bfc-905f-8f893a07151a" providerId="ADAL" clId="{BE5629F4-87EA-4913-BAE4-7CCC6935B348}" dt="2025-09-02T07:11:47.647" v="143" actId="207"/>
          <ac:spMkLst>
            <pc:docMk/>
            <pc:sldMk cId="73421007" sldId="291"/>
            <ac:spMk id="10" creationId="{0FFED918-166A-9668-6ED1-4E69059DC398}"/>
          </ac:spMkLst>
        </pc:spChg>
        <pc:spChg chg="add mod">
          <ac:chgData name="Kirsty Scott" userId="cc2beaab-40fa-4bfc-905f-8f893a07151a" providerId="ADAL" clId="{BE5629F4-87EA-4913-BAE4-7CCC6935B348}" dt="2025-09-02T07:11:16.849" v="134" actId="5793"/>
          <ac:spMkLst>
            <pc:docMk/>
            <pc:sldMk cId="73421007" sldId="291"/>
            <ac:spMk id="11" creationId="{DC89E2BE-9F39-EEF8-809E-FEB10ECCD7D3}"/>
          </ac:spMkLst>
        </pc:spChg>
        <pc:spChg chg="add del mod">
          <ac:chgData name="Kirsty Scott" userId="cc2beaab-40fa-4bfc-905f-8f893a07151a" providerId="ADAL" clId="{BE5629F4-87EA-4913-BAE4-7CCC6935B348}" dt="2025-09-02T07:11:37.631" v="141" actId="478"/>
          <ac:spMkLst>
            <pc:docMk/>
            <pc:sldMk cId="73421007" sldId="291"/>
            <ac:spMk id="12" creationId="{99F22AEA-E738-4E1D-9D8C-10938F41465B}"/>
          </ac:spMkLst>
        </pc:spChg>
        <pc:spChg chg="add mod">
          <ac:chgData name="Kirsty Scott" userId="cc2beaab-40fa-4bfc-905f-8f893a07151a" providerId="ADAL" clId="{BE5629F4-87EA-4913-BAE4-7CCC6935B348}" dt="2025-09-02T07:11:53.031" v="144" actId="207"/>
          <ac:spMkLst>
            <pc:docMk/>
            <pc:sldMk cId="73421007" sldId="291"/>
            <ac:spMk id="13" creationId="{CD33826C-B5CE-6928-D95A-97BF3166591F}"/>
          </ac:spMkLst>
        </pc:spChg>
        <pc:spChg chg="add mod">
          <ac:chgData name="Kirsty Scott" userId="cc2beaab-40fa-4bfc-905f-8f893a07151a" providerId="ADAL" clId="{BE5629F4-87EA-4913-BAE4-7CCC6935B348}" dt="2025-09-02T07:11:59.632" v="146" actId="5793"/>
          <ac:spMkLst>
            <pc:docMk/>
            <pc:sldMk cId="73421007" sldId="291"/>
            <ac:spMk id="14" creationId="{D893390A-5964-36CF-BC7D-0B002913E15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FA5A062-30BF-50D7-C53D-995EF2384148}"/>
              </a:ext>
            </a:extLst>
          </p:cNvPr>
          <p:cNvSpPr txBox="1">
            <a:spLocks/>
          </p:cNvSpPr>
          <p:nvPr/>
        </p:nvSpPr>
        <p:spPr>
          <a:xfrm>
            <a:off x="352425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Support students to complete full-time doctoral studies at a UK university.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Application timeline: TBC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FFED918-166A-9668-6ED1-4E69059DC3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Candidates </a:t>
            </a:r>
            <a:r>
              <a:rPr lang="en-GB" sz="2400" b="1" dirty="0">
                <a:solidFill>
                  <a:schemeClr val="bg1"/>
                </a:solidFill>
              </a:rPr>
              <a:t>must</a:t>
            </a:r>
            <a:r>
              <a:rPr lang="en-GB" sz="2400" dirty="0">
                <a:solidFill>
                  <a:schemeClr val="bg1"/>
                </a:solidFill>
              </a:rPr>
              <a:t> apply through a nominating agency </a:t>
            </a:r>
            <a:r>
              <a:rPr lang="en-GB" sz="2400" b="1" dirty="0">
                <a:solidFill>
                  <a:schemeClr val="bg1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the CSC.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Each nominating agency has its own selection process and may have additional eligibility criteria.</a:t>
            </a:r>
          </a:p>
          <a:p>
            <a:r>
              <a:rPr lang="en-GB" sz="2400" dirty="0">
                <a:solidFill>
                  <a:schemeClr val="bg1"/>
                </a:solidFill>
              </a:rPr>
              <a:t>Applicants must check with their chosen nominating agency for specific guidance.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89E2BE-9F39-EEF8-809E-FEB10ECCD7D3}"/>
              </a:ext>
            </a:extLst>
          </p:cNvPr>
          <p:cNvSpPr txBox="1">
            <a:spLocks/>
          </p:cNvSpPr>
          <p:nvPr/>
        </p:nvSpPr>
        <p:spPr>
          <a:xfrm>
            <a:off x="352425" y="393699"/>
            <a:ext cx="545782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Commonwealth PhD Scholarships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33826C-B5CE-6928-D95A-97BF3166591F}"/>
              </a:ext>
            </a:extLst>
          </p:cNvPr>
          <p:cNvSpPr txBox="1">
            <a:spLocks/>
          </p:cNvSpPr>
          <p:nvPr/>
        </p:nvSpPr>
        <p:spPr>
          <a:xfrm>
            <a:off x="6495957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Candidates </a:t>
            </a:r>
            <a:r>
              <a:rPr lang="en-GB" sz="2400" b="1" dirty="0">
                <a:solidFill>
                  <a:schemeClr val="bg1"/>
                </a:solidFill>
              </a:rPr>
              <a:t>must</a:t>
            </a:r>
            <a:r>
              <a:rPr lang="en-GB" sz="2400" dirty="0">
                <a:solidFill>
                  <a:schemeClr val="bg1"/>
                </a:solidFill>
              </a:rPr>
              <a:t> apply through a nominating agency </a:t>
            </a:r>
            <a:r>
              <a:rPr lang="en-GB" sz="2400" b="1" dirty="0">
                <a:solidFill>
                  <a:schemeClr val="bg1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the CSC.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Each nominating agency has its own selection process and may have additional eligibility criteria.</a:t>
            </a:r>
          </a:p>
          <a:p>
            <a:r>
              <a:rPr lang="en-GB" sz="2400" dirty="0">
                <a:solidFill>
                  <a:schemeClr val="bg1"/>
                </a:solidFill>
              </a:rPr>
              <a:t>Applicants must check with their chosen nominating agency for specific guidance.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93390A-5964-36CF-BC7D-0B002913E158}"/>
              </a:ext>
            </a:extLst>
          </p:cNvPr>
          <p:cNvSpPr txBox="1">
            <a:spLocks/>
          </p:cNvSpPr>
          <p:nvPr/>
        </p:nvSpPr>
        <p:spPr>
          <a:xfrm>
            <a:off x="6495957" y="393699"/>
            <a:ext cx="545782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7342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Solomon Islands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National Scholarship Division,</a:t>
            </a:r>
            <a:br>
              <a:rPr lang="en-GB" dirty="0"/>
            </a:br>
            <a:r>
              <a:rPr lang="en-GB" dirty="0"/>
              <a:t>Solomon Islands Tertiary Education and Skills Authority</a:t>
            </a:r>
          </a:p>
          <a:p>
            <a:r>
              <a:rPr lang="en-GB" dirty="0"/>
              <a:t>www.sitesa.gov.sb</a:t>
            </a:r>
          </a:p>
          <a:p>
            <a:r>
              <a:rPr lang="en-GB" dirty="0"/>
              <a:t>enquiry@sitesa.gov.sb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Country eligibility: Solomon Islands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1026" name="Picture 2" descr="Celebrating Commonwealth scholarship opportunities in the Solomon Islands">
            <a:extLst>
              <a:ext uri="{FF2B5EF4-FFF2-40B4-BE49-F238E27FC236}">
                <a16:creationId xmlns:a16="http://schemas.microsoft.com/office/drawing/2014/main" id="{F9FAFA1F-246B-1183-FC04-155C1623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939799"/>
            <a:ext cx="5034280" cy="359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1668</Words>
  <Application>Microsoft Office PowerPoint</Application>
  <PresentationFormat>Widescreen</PresentationFormat>
  <Paragraphs>174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PowerPoint Presentation</vt:lpstr>
      <vt:lpstr>CSC Nominators</vt:lpstr>
      <vt:lpstr>Nominators for Solomon Islands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