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86" r:id="rId15"/>
    <p:sldId id="279" r:id="rId16"/>
    <p:sldId id="291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68B1C9-2027-4D08-912A-7E18650F458E}" v="6" dt="2025-09-02T11:03:28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delSld modSld">
      <pc:chgData name="Kirsty Scott" userId="cc2beaab-40fa-4bfc-905f-8f893a07151a" providerId="ADAL" clId="{BE5629F4-87EA-4913-BAE4-7CCC6935B348}" dt="2025-09-02T11:04:00.065" v="70" actId="20577"/>
      <pc:docMkLst>
        <pc:docMk/>
      </pc:docMkLst>
      <pc:sldChg chg="modSp mod">
        <pc:chgData name="Kirsty Scott" userId="cc2beaab-40fa-4bfc-905f-8f893a07151a" providerId="ADAL" clId="{BE5629F4-87EA-4913-BAE4-7CCC6935B348}" dt="2025-09-02T11:04:00.065" v="70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11:01:07.390" v="0" actId="6549"/>
          <ac:spMkLst>
            <pc:docMk/>
            <pc:sldMk cId="2114138668" sldId="263"/>
            <ac:spMk id="2" creationId="{B090AA4D-79AB-7392-5C7E-433309E2113A}"/>
          </ac:spMkLst>
        </pc:spChg>
        <pc:spChg chg="mod">
          <ac:chgData name="Kirsty Scott" userId="cc2beaab-40fa-4bfc-905f-8f893a07151a" providerId="ADAL" clId="{BE5629F4-87EA-4913-BAE4-7CCC6935B348}" dt="2025-09-02T11:04:00.065" v="70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del">
        <pc:chgData name="Kirsty Scott" userId="cc2beaab-40fa-4bfc-905f-8f893a07151a" providerId="ADAL" clId="{BE5629F4-87EA-4913-BAE4-7CCC6935B348}" dt="2025-09-02T11:01:11.913" v="1" actId="2696"/>
        <pc:sldMkLst>
          <pc:docMk/>
          <pc:sldMk cId="2813235980" sldId="266"/>
        </pc:sldMkLst>
      </pc:sldChg>
      <pc:sldChg chg="modSp mod">
        <pc:chgData name="Kirsty Scott" userId="cc2beaab-40fa-4bfc-905f-8f893a07151a" providerId="ADAL" clId="{BE5629F4-87EA-4913-BAE4-7CCC6935B348}" dt="2025-09-02T11:02:04.831" v="25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11:01:20.186" v="15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11:02:04.831" v="25"/>
          <ac:spMkLst>
            <pc:docMk/>
            <pc:sldMk cId="3583086678" sldId="279"/>
            <ac:spMk id="3" creationId="{294D327D-4826-A378-53B9-81C532B53477}"/>
          </ac:spMkLst>
        </pc:spChg>
      </pc:sldChg>
      <pc:sldChg chg="addSp delSp modSp mod">
        <pc:chgData name="Kirsty Scott" userId="cc2beaab-40fa-4bfc-905f-8f893a07151a" providerId="ADAL" clId="{BE5629F4-87EA-4913-BAE4-7CCC6935B348}" dt="2025-09-02T11:03:47.713" v="54" actId="20577"/>
        <pc:sldMkLst>
          <pc:docMk/>
          <pc:sldMk cId="4150640815" sldId="291"/>
        </pc:sldMkLst>
        <pc:spChg chg="mod">
          <ac:chgData name="Kirsty Scott" userId="cc2beaab-40fa-4bfc-905f-8f893a07151a" providerId="ADAL" clId="{BE5629F4-87EA-4913-BAE4-7CCC6935B348}" dt="2025-09-02T11:03:47.713" v="54" actId="20577"/>
          <ac:spMkLst>
            <pc:docMk/>
            <pc:sldMk cId="4150640815" sldId="291"/>
            <ac:spMk id="2" creationId="{8FEAE364-A796-1605-6C81-94555E0F2394}"/>
          </ac:spMkLst>
        </pc:spChg>
        <pc:spChg chg="del">
          <ac:chgData name="Kirsty Scott" userId="cc2beaab-40fa-4bfc-905f-8f893a07151a" providerId="ADAL" clId="{BE5629F4-87EA-4913-BAE4-7CCC6935B348}" dt="2025-09-02T11:03:11.939" v="26" actId="478"/>
          <ac:spMkLst>
            <pc:docMk/>
            <pc:sldMk cId="4150640815" sldId="291"/>
            <ac:spMk id="3" creationId="{E9DBE8FD-D67F-8FB4-6BBE-9B2A888DAAB8}"/>
          </ac:spMkLst>
        </pc:spChg>
        <pc:spChg chg="add del mod">
          <ac:chgData name="Kirsty Scott" userId="cc2beaab-40fa-4bfc-905f-8f893a07151a" providerId="ADAL" clId="{BE5629F4-87EA-4913-BAE4-7CCC6935B348}" dt="2025-09-02T11:03:16.474" v="28" actId="478"/>
          <ac:spMkLst>
            <pc:docMk/>
            <pc:sldMk cId="4150640815" sldId="291"/>
            <ac:spMk id="17" creationId="{7F8135C9-570E-4A01-4625-292BB541427C}"/>
          </ac:spMkLst>
        </pc:spChg>
        <pc:spChg chg="add del mod">
          <ac:chgData name="Kirsty Scott" userId="cc2beaab-40fa-4bfc-905f-8f893a07151a" providerId="ADAL" clId="{BE5629F4-87EA-4913-BAE4-7CCC6935B348}" dt="2025-09-02T11:03:17.856" v="30" actId="478"/>
          <ac:spMkLst>
            <pc:docMk/>
            <pc:sldMk cId="4150640815" sldId="291"/>
            <ac:spMk id="18" creationId="{F4FC2062-1AC3-A6D9-E27B-A1CC679E6B4B}"/>
          </ac:spMkLst>
        </pc:spChg>
        <pc:spChg chg="add mod">
          <ac:chgData name="Kirsty Scott" userId="cc2beaab-40fa-4bfc-905f-8f893a07151a" providerId="ADAL" clId="{BE5629F4-87EA-4913-BAE4-7CCC6935B348}" dt="2025-09-02T11:03:40.998" v="32" actId="1076"/>
          <ac:spMkLst>
            <pc:docMk/>
            <pc:sldMk cId="4150640815" sldId="291"/>
            <ac:spMk id="19" creationId="{E1C2CB7D-703A-8FC8-55F0-229EF2E4D977}"/>
          </ac:spMkLst>
        </pc:spChg>
        <pc:picChg chg="del">
          <ac:chgData name="Kirsty Scott" userId="cc2beaab-40fa-4bfc-905f-8f893a07151a" providerId="ADAL" clId="{BE5629F4-87EA-4913-BAE4-7CCC6935B348}" dt="2025-09-02T11:03:12.522" v="27" actId="478"/>
          <ac:picMkLst>
            <pc:docMk/>
            <pc:sldMk cId="4150640815" sldId="291"/>
            <ac:picMk id="6" creationId="{56487949-60FA-0336-7841-12EE842EBE45}"/>
          </ac:picMkLst>
        </pc:picChg>
        <pc:picChg chg="add mod">
          <ac:chgData name="Kirsty Scott" userId="cc2beaab-40fa-4bfc-905f-8f893a07151a" providerId="ADAL" clId="{BE5629F4-87EA-4913-BAE4-7CCC6935B348}" dt="2025-09-02T11:03:40.998" v="32" actId="1076"/>
          <ac:picMkLst>
            <pc:docMk/>
            <pc:sldMk cId="4150640815" sldId="291"/>
            <ac:picMk id="20" creationId="{E932C01F-F556-E08A-22F7-34D8AD0F289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South Africa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Deputy Director: International Scholarships</a:t>
            </a:r>
            <a:br>
              <a:rPr lang="en-GB" dirty="0"/>
            </a:br>
            <a:r>
              <a:rPr lang="en-GB" dirty="0"/>
              <a:t>Department of Higher Education and Training - South Africa</a:t>
            </a:r>
          </a:p>
          <a:p>
            <a:r>
              <a:rPr lang="en-GB" dirty="0"/>
              <a:t>www.internationalscholarships.dhet.gov.za</a:t>
            </a:r>
          </a:p>
          <a:p>
            <a:r>
              <a:rPr lang="en-GB" dirty="0"/>
              <a:t>letlhaku.k@dhet.gov.za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South Africa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8D836C-C098-876A-10F1-2870A001AE62}"/>
              </a:ext>
            </a:extLst>
          </p:cNvPr>
          <p:cNvSpPr/>
          <p:nvPr/>
        </p:nvSpPr>
        <p:spPr>
          <a:xfrm>
            <a:off x="8026400" y="1788160"/>
            <a:ext cx="2682240" cy="41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1C2CB7D-703A-8FC8-55F0-229EF2E4D977}"/>
              </a:ext>
            </a:extLst>
          </p:cNvPr>
          <p:cNvSpPr txBox="1">
            <a:spLocks/>
          </p:cNvSpPr>
          <p:nvPr/>
        </p:nvSpPr>
        <p:spPr>
          <a:xfrm>
            <a:off x="838201" y="2300155"/>
            <a:ext cx="3036477" cy="147005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Canon Collins Educational and Legal Assistance Trust</a:t>
            </a:r>
          </a:p>
          <a:p>
            <a:endParaRPr lang="en-GB"/>
          </a:p>
          <a:p>
            <a:r>
              <a:rPr lang="en-GB"/>
              <a:t>canoncollins.org/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32C01F-F556-E08A-22F7-34D8AD0F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06270"/>
            <a:ext cx="2794585" cy="18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</a:t>
            </a:r>
            <a:r>
              <a:rPr lang="en-GB" sz="3000"/>
              <a:t>South Africa</a:t>
            </a:r>
            <a:endParaRPr lang="en-GB" sz="3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1421</Words>
  <Application>Microsoft Office PowerPoint</Application>
  <PresentationFormat>Widescreen</PresentationFormat>
  <Paragraphs>154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CSC Nominators</vt:lpstr>
      <vt:lpstr>Nominators for South Africa</vt:lpstr>
      <vt:lpstr>Nominators for South Africa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23</cp:revision>
  <dcterms:created xsi:type="dcterms:W3CDTF">2023-12-11T12:08:01Z</dcterms:created>
  <dcterms:modified xsi:type="dcterms:W3CDTF">2025-09-02T11:04:00Z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