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5F24B-0069-4462-8899-BE8980E69EF2}" v="6" dt="2025-09-02T16:31:59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1:59.543" v="69"/>
      <pc:docMkLst>
        <pc:docMk/>
      </pc:docMkLst>
      <pc:sldChg chg="modSp mod">
        <pc:chgData name="Kirsty Scott" userId="cc2beaab-40fa-4bfc-905f-8f893a07151a" providerId="ADAL" clId="{BE5629F4-87EA-4913-BAE4-7CCC6935B348}" dt="2025-09-02T13:14:11.961" v="15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3:14:11.961" v="15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">
        <pc:chgData name="Kirsty Scott" userId="cc2beaab-40fa-4bfc-905f-8f893a07151a" providerId="ADAL" clId="{BE5629F4-87EA-4913-BAE4-7CCC6935B348}" dt="2025-09-02T13:14:32.415" v="1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3:14:32.415" v="1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13:15:18.808" v="38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3:14:42.753" v="32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3:15:18.808" v="38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1:59.543" v="69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1:59.543" v="69"/>
          <ac:spMkLst>
            <pc:docMk/>
            <pc:sldMk cId="1910708562" sldId="290"/>
            <ac:spMk id="2" creationId="{0E77DE86-E2BE-9480-58F6-7318016CA13F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4:58:06.439" v="68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4:58:06.439" v="68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14:57:41.742" v="39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14:57:43.623" v="41" actId="478"/>
          <ac:spMkLst>
            <pc:docMk/>
            <pc:sldMk cId="4150640815" sldId="291"/>
            <ac:spMk id="10" creationId="{EFA66AEF-FB22-F40F-4E51-48D61B5A5168}"/>
          </ac:spMkLst>
        </pc:spChg>
        <pc:spChg chg="add mod">
          <ac:chgData name="Kirsty Scott" userId="cc2beaab-40fa-4bfc-905f-8f893a07151a" providerId="ADAL" clId="{BE5629F4-87EA-4913-BAE4-7CCC6935B348}" dt="2025-09-02T14:57:59.616" v="44" actId="208"/>
          <ac:spMkLst>
            <pc:docMk/>
            <pc:sldMk cId="4150640815" sldId="291"/>
            <ac:spMk id="11" creationId="{BD65EF5A-39F1-3839-A779-8102BFEABEB5}"/>
          </ac:spMkLst>
        </pc:spChg>
        <pc:picChg chg="del">
          <ac:chgData name="Kirsty Scott" userId="cc2beaab-40fa-4bfc-905f-8f893a07151a" providerId="ADAL" clId="{BE5629F4-87EA-4913-BAE4-7CCC6935B348}" dt="2025-09-02T14:57:42.382" v="40" actId="478"/>
          <ac:picMkLst>
            <pc:docMk/>
            <pc:sldMk cId="4150640815" sldId="291"/>
            <ac:picMk id="9" creationId="{DF30F943-1A05-267B-4C38-BBD5C57042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Tanzania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Department of Higher Education</a:t>
            </a:r>
            <a:endParaRPr lang="en-GB" sz="1100" dirty="0"/>
          </a:p>
          <a:p>
            <a:r>
              <a:rPr lang="en-GB" dirty="0"/>
              <a:t>www.moe.go.tz</a:t>
            </a:r>
          </a:p>
          <a:p>
            <a:r>
              <a:rPr lang="en-GB" dirty="0"/>
              <a:t>info@moe.go.tz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Tanzania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5EF5A-39F1-3839-A779-8102BFEABEB5}"/>
              </a:ext>
            </a:extLst>
          </p:cNvPr>
          <p:cNvSpPr/>
          <p:nvPr/>
        </p:nvSpPr>
        <p:spPr>
          <a:xfrm>
            <a:off x="8036560" y="1778000"/>
            <a:ext cx="2529840" cy="52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Tanzania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1518</Words>
  <Application>Microsoft Office PowerPoint</Application>
  <PresentationFormat>Widescreen</PresentationFormat>
  <Paragraphs>168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Tanzania</vt:lpstr>
      <vt:lpstr>Nominators for Tanzania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