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C58BDB-D0B2-47EA-9143-0E90EA17E830}" v="6" dt="2025-09-02T16:44:05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4:05.974" v="20"/>
      <pc:docMkLst>
        <pc:docMk/>
      </pc:docMkLst>
      <pc:sldChg chg="modSp mod">
        <pc:chgData name="Kirsty Scott" userId="cc2beaab-40fa-4bfc-905f-8f893a07151a" providerId="ADAL" clId="{BE5629F4-87EA-4913-BAE4-7CCC6935B348}" dt="2025-09-02T08:01:11.657" v="4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01:11.657" v="4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8:02:05.219" v="1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01:31.592" v="12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02:05.219" v="19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4:05.974" v="2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4:05.974" v="2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Tonga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Scholarships Unit</a:t>
            </a:r>
            <a:br>
              <a:rPr lang="en-GB" dirty="0"/>
            </a:br>
            <a:r>
              <a:rPr lang="en-GB" dirty="0"/>
              <a:t>Ministry of Education and Training</a:t>
            </a:r>
          </a:p>
          <a:p>
            <a:r>
              <a:rPr lang="en-GB" dirty="0"/>
              <a:t>www.gov.to</a:t>
            </a:r>
          </a:p>
          <a:p>
            <a:r>
              <a:rPr lang="en-GB" dirty="0"/>
              <a:t>sptelefoni@gmail.com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1008382"/>
          </a:xfrm>
        </p:spPr>
        <p:txBody>
          <a:bodyPr>
            <a:normAutofit/>
          </a:bodyPr>
          <a:lstStyle/>
          <a:p>
            <a:r>
              <a:rPr lang="en-GB" dirty="0"/>
              <a:t>Country eligibility: Tonga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1505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Tonga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24</cp:revision>
  <dcterms:created xsi:type="dcterms:W3CDTF">2023-12-11T12:08:01Z</dcterms:created>
  <dcterms:modified xsi:type="dcterms:W3CDTF">2025-09-02T16:44:07Z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