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66" r:id="rId15"/>
    <p:sldId id="286" r:id="rId16"/>
    <p:sldId id="279" r:id="rId17"/>
    <p:sldId id="291" r:id="rId18"/>
    <p:sldId id="288" r:id="rId19"/>
    <p:sldId id="289" r:id="rId20"/>
    <p:sldId id="290" r:id="rId21"/>
    <p:sldId id="284" r:id="rId22"/>
    <p:sldId id="269" r:id="rId23"/>
    <p:sldId id="283" r:id="rId24"/>
    <p:sldId id="274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605203-BB77-46A4-90DA-E11C9CC044F7}" v="8" dt="2025-09-02T10:56:22.9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0:56:22.899" v="55" actId="1076"/>
      <pc:docMkLst>
        <pc:docMk/>
      </pc:docMkLst>
      <pc:sldChg chg="modSp mod">
        <pc:chgData name="Kirsty Scott" userId="cc2beaab-40fa-4bfc-905f-8f893a07151a" providerId="ADAL" clId="{BE5629F4-87EA-4913-BAE4-7CCC6935B348}" dt="2025-09-02T10:54:22.898" v="17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10:54:22.898" v="17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10:55:09.560" v="40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10:54:32.522" v="33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10:55:09.560" v="40"/>
          <ac:spMkLst>
            <pc:docMk/>
            <pc:sldMk cId="3583086678" sldId="279"/>
            <ac:spMk id="3" creationId="{294D327D-4826-A378-53B9-81C532B53477}"/>
          </ac:spMkLst>
        </pc:spChg>
      </pc:sldChg>
      <pc:sldChg chg="addSp delSp modSp mod">
        <pc:chgData name="Kirsty Scott" userId="cc2beaab-40fa-4bfc-905f-8f893a07151a" providerId="ADAL" clId="{BE5629F4-87EA-4913-BAE4-7CCC6935B348}" dt="2025-09-02T10:56:22.899" v="55" actId="1076"/>
        <pc:sldMkLst>
          <pc:docMk/>
          <pc:sldMk cId="4150640815" sldId="291"/>
        </pc:sldMkLst>
        <pc:spChg chg="mod">
          <ac:chgData name="Kirsty Scott" userId="cc2beaab-40fa-4bfc-905f-8f893a07151a" providerId="ADAL" clId="{BE5629F4-87EA-4913-BAE4-7CCC6935B348}" dt="2025-09-02T10:55:16.402" v="48" actId="20577"/>
          <ac:spMkLst>
            <pc:docMk/>
            <pc:sldMk cId="4150640815" sldId="291"/>
            <ac:spMk id="2" creationId="{8FEAE364-A796-1605-6C81-94555E0F2394}"/>
          </ac:spMkLst>
        </pc:spChg>
        <pc:spChg chg="del">
          <ac:chgData name="Kirsty Scott" userId="cc2beaab-40fa-4bfc-905f-8f893a07151a" providerId="ADAL" clId="{BE5629F4-87EA-4913-BAE4-7CCC6935B348}" dt="2025-09-02T10:55:59.920" v="49" actId="478"/>
          <ac:spMkLst>
            <pc:docMk/>
            <pc:sldMk cId="4150640815" sldId="291"/>
            <ac:spMk id="7" creationId="{3CB94B77-973B-60AF-0060-53F1B1CE30D8}"/>
          </ac:spMkLst>
        </pc:spChg>
        <pc:spChg chg="add del mod">
          <ac:chgData name="Kirsty Scott" userId="cc2beaab-40fa-4bfc-905f-8f893a07151a" providerId="ADAL" clId="{BE5629F4-87EA-4913-BAE4-7CCC6935B348}" dt="2025-09-02T10:56:02.577" v="51" actId="478"/>
          <ac:spMkLst>
            <pc:docMk/>
            <pc:sldMk cId="4150640815" sldId="291"/>
            <ac:spMk id="10" creationId="{258F29F7-0324-CA28-C8B5-5BA7EB1DE895}"/>
          </ac:spMkLst>
        </pc:spChg>
        <pc:spChg chg="add mod">
          <ac:chgData name="Kirsty Scott" userId="cc2beaab-40fa-4bfc-905f-8f893a07151a" providerId="ADAL" clId="{BE5629F4-87EA-4913-BAE4-7CCC6935B348}" dt="2025-09-02T10:56:19.763" v="54" actId="1076"/>
          <ac:spMkLst>
            <pc:docMk/>
            <pc:sldMk cId="4150640815" sldId="291"/>
            <ac:spMk id="11" creationId="{18C28D4E-7BF5-7CBA-A7F7-693043DCBE81}"/>
          </ac:spMkLst>
        </pc:spChg>
        <pc:picChg chg="del">
          <ac:chgData name="Kirsty Scott" userId="cc2beaab-40fa-4bfc-905f-8f893a07151a" providerId="ADAL" clId="{BE5629F4-87EA-4913-BAE4-7CCC6935B348}" dt="2025-09-02T10:56:00.585" v="50" actId="478"/>
          <ac:picMkLst>
            <pc:docMk/>
            <pc:sldMk cId="4150640815" sldId="291"/>
            <ac:picMk id="9" creationId="{DF30F943-1A05-267B-4C38-BBD5C5704296}"/>
          </ac:picMkLst>
        </pc:picChg>
        <pc:picChg chg="add mod">
          <ac:chgData name="Kirsty Scott" userId="cc2beaab-40fa-4bfc-905f-8f893a07151a" providerId="ADAL" clId="{BE5629F4-87EA-4913-BAE4-7CCC6935B348}" dt="2025-09-02T10:56:22.899" v="55" actId="1076"/>
          <ac:picMkLst>
            <pc:docMk/>
            <pc:sldMk cId="4150640815" sldId="291"/>
            <ac:picMk id="12" creationId="{300B3BA2-49D7-952D-C70E-C53A094705F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B43D7-DBAD-5930-5470-121AC2FD7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students to complete full-time doctoral studies at a UK university. </a:t>
            </a:r>
          </a:p>
          <a:p>
            <a:pPr marL="0" indent="0">
              <a:buNone/>
            </a:pPr>
            <a:r>
              <a:rPr lang="en-GB" sz="20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</a:t>
            </a:r>
          </a:p>
          <a:p>
            <a:r>
              <a:rPr lang="en-GB" sz="2000" dirty="0"/>
              <a:t>Applications open: 02 September </a:t>
            </a:r>
          </a:p>
          <a:p>
            <a:r>
              <a:rPr lang="en-GB" sz="2000" dirty="0"/>
              <a:t>Applications close: 14 October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9B2E4-80F7-D2DC-8F72-318B15BFF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A7FB8-6FD3-E0E1-B7C1-3B5164914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PhD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3F3A0-15EC-45B6-E944-C7E43D836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281323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Uganda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Ministry of Education and Sports</a:t>
            </a:r>
          </a:p>
          <a:p>
            <a:r>
              <a:rPr lang="en-GB" dirty="0"/>
              <a:t>www.education.go.ug</a:t>
            </a:r>
          </a:p>
          <a:p>
            <a:r>
              <a:rPr lang="en-GB" dirty="0"/>
              <a:t>permasec@education.go.ug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9F33-0824-DD1C-2AE1-61B32A0C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364-A796-1605-6C81-94555E0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Uganda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BE8FD-D67F-8FB4-6BBE-9B2A888D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Forum for African Women Educationalists (FAWE)</a:t>
            </a:r>
          </a:p>
          <a:p>
            <a:endParaRPr lang="en-US" dirty="0">
              <a:solidFill>
                <a:srgbClr val="002B7F"/>
              </a:solidFill>
              <a:cs typeface="Arial"/>
            </a:endParaRPr>
          </a:p>
          <a:p>
            <a:r>
              <a:rPr lang="en-US" dirty="0">
                <a:solidFill>
                  <a:srgbClr val="002B7F"/>
                </a:solidFill>
                <a:cs typeface="Arial"/>
              </a:rPr>
              <a:t>fawe.org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FC80-F497-ECBC-1F72-4F490C6EB7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HALI Access Network</a:t>
            </a:r>
          </a:p>
          <a:p>
            <a:endParaRPr lang="en-GB" dirty="0"/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haliaccess.org/</a:t>
            </a:r>
          </a:p>
        </p:txBody>
      </p:sp>
      <p:pic>
        <p:nvPicPr>
          <p:cNvPr id="6" name="Picture 12" descr="Forum for African Women Educationalists (FAWE) Logo">
            <a:extLst>
              <a:ext uri="{FF2B5EF4-FFF2-40B4-BE49-F238E27FC236}">
                <a16:creationId xmlns:a16="http://schemas.microsoft.com/office/drawing/2014/main" id="{56487949-60FA-0336-7841-12EE842EBE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62" y="3920501"/>
            <a:ext cx="2923704" cy="1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ALI Access Network">
            <a:extLst>
              <a:ext uri="{FF2B5EF4-FFF2-40B4-BE49-F238E27FC236}">
                <a16:creationId xmlns:a16="http://schemas.microsoft.com/office/drawing/2014/main" id="{50FFF38A-7AA8-2A74-9C89-AF841F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4006270"/>
            <a:ext cx="2794585" cy="1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8C28D4E-7BF5-7CBA-A7F7-693043DCBE8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Windle Trust International</a:t>
            </a:r>
          </a:p>
          <a:p>
            <a:endParaRPr lang="en-GB" sz="3600" dirty="0"/>
          </a:p>
          <a:p>
            <a:r>
              <a:rPr lang="en-GB" dirty="0"/>
              <a:t>windle.org.uk/</a:t>
            </a:r>
          </a:p>
        </p:txBody>
      </p:sp>
      <p:pic>
        <p:nvPicPr>
          <p:cNvPr id="12" name="Picture 2" descr="Windle Trust International Logo">
            <a:extLst>
              <a:ext uri="{FF2B5EF4-FFF2-40B4-BE49-F238E27FC236}">
                <a16:creationId xmlns:a16="http://schemas.microsoft.com/office/drawing/2014/main" id="{300B3BA2-49D7-952D-C70E-C53A09470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017" y="3920501"/>
            <a:ext cx="2794586" cy="185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64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Uganda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1531</Words>
  <Application>Microsoft Office PowerPoint</Application>
  <PresentationFormat>Widescreen</PresentationFormat>
  <Paragraphs>172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Uganda</vt:lpstr>
      <vt:lpstr>Nominators for Uganda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22</cp:revision>
  <dcterms:created xsi:type="dcterms:W3CDTF">2023-12-11T12:08:01Z</dcterms:created>
  <dcterms:modified xsi:type="dcterms:W3CDTF">2025-09-02T16:34:00Z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