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9"/>
  </p:notesMasterIdLst>
  <p:handoutMasterIdLst>
    <p:handoutMasterId r:id="rId30"/>
  </p:handoutMasterIdLst>
  <p:sldIdLst>
    <p:sldId id="681" r:id="rId5"/>
    <p:sldId id="256" r:id="rId6"/>
    <p:sldId id="257" r:id="rId7"/>
    <p:sldId id="259" r:id="rId8"/>
    <p:sldId id="690" r:id="rId9"/>
    <p:sldId id="691" r:id="rId10"/>
    <p:sldId id="661" r:id="rId11"/>
    <p:sldId id="689" r:id="rId12"/>
    <p:sldId id="692" r:id="rId13"/>
    <p:sldId id="663" r:id="rId14"/>
    <p:sldId id="703" r:id="rId15"/>
    <p:sldId id="693" r:id="rId16"/>
    <p:sldId id="678" r:id="rId17"/>
    <p:sldId id="694" r:id="rId18"/>
    <p:sldId id="695" r:id="rId19"/>
    <p:sldId id="683" r:id="rId20"/>
    <p:sldId id="696" r:id="rId21"/>
    <p:sldId id="685" r:id="rId22"/>
    <p:sldId id="673" r:id="rId23"/>
    <p:sldId id="682" r:id="rId24"/>
    <p:sldId id="687" r:id="rId25"/>
    <p:sldId id="700" r:id="rId26"/>
    <p:sldId id="702" r:id="rId27"/>
    <p:sldId id="68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B7F"/>
    <a:srgbClr val="3944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78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rsty Scott" userId="cc2beaab-40fa-4bfc-905f-8f893a07151a" providerId="ADAL" clId="{BE5629F4-87EA-4913-BAE4-7CCC6935B348}"/>
    <pc:docChg chg="delSld modSld">
      <pc:chgData name="Kirsty Scott" userId="cc2beaab-40fa-4bfc-905f-8f893a07151a" providerId="ADAL" clId="{BE5629F4-87EA-4913-BAE4-7CCC6935B348}" dt="2025-12-04T08:29:27.538" v="10" actId="2696"/>
      <pc:docMkLst>
        <pc:docMk/>
      </pc:docMkLst>
      <pc:sldChg chg="modSp mod">
        <pc:chgData name="Kirsty Scott" userId="cc2beaab-40fa-4bfc-905f-8f893a07151a" providerId="ADAL" clId="{BE5629F4-87EA-4913-BAE4-7CCC6935B348}" dt="2025-12-04T08:28:49.051" v="3" actId="20577"/>
        <pc:sldMkLst>
          <pc:docMk/>
          <pc:sldMk cId="2694265412" sldId="695"/>
        </pc:sldMkLst>
        <pc:spChg chg="mod">
          <ac:chgData name="Kirsty Scott" userId="cc2beaab-40fa-4bfc-905f-8f893a07151a" providerId="ADAL" clId="{BE5629F4-87EA-4913-BAE4-7CCC6935B348}" dt="2025-12-04T08:28:49.051" v="3" actId="20577"/>
          <ac:spMkLst>
            <pc:docMk/>
            <pc:sldMk cId="2694265412" sldId="695"/>
            <ac:spMk id="3" creationId="{43A790CA-E297-7D13-FF1C-CAB00BDD99C1}"/>
          </ac:spMkLst>
        </pc:spChg>
      </pc:sldChg>
      <pc:sldChg chg="del">
        <pc:chgData name="Kirsty Scott" userId="cc2beaab-40fa-4bfc-905f-8f893a07151a" providerId="ADAL" clId="{BE5629F4-87EA-4913-BAE4-7CCC6935B348}" dt="2025-12-04T08:29:25.798" v="9" actId="2696"/>
        <pc:sldMkLst>
          <pc:docMk/>
          <pc:sldMk cId="223682864" sldId="697"/>
        </pc:sldMkLst>
      </pc:sldChg>
      <pc:sldChg chg="del">
        <pc:chgData name="Kirsty Scott" userId="cc2beaab-40fa-4bfc-905f-8f893a07151a" providerId="ADAL" clId="{BE5629F4-87EA-4913-BAE4-7CCC6935B348}" dt="2025-12-04T08:29:27.538" v="10" actId="2696"/>
        <pc:sldMkLst>
          <pc:docMk/>
          <pc:sldMk cId="362999254" sldId="698"/>
        </pc:sldMkLst>
      </pc:sldChg>
      <pc:sldChg chg="del">
        <pc:chgData name="Kirsty Scott" userId="cc2beaab-40fa-4bfc-905f-8f893a07151a" providerId="ADAL" clId="{BE5629F4-87EA-4913-BAE4-7CCC6935B348}" dt="2025-12-04T08:29:09.529" v="4" actId="2696"/>
        <pc:sldMkLst>
          <pc:docMk/>
          <pc:sldMk cId="1467139511" sldId="701"/>
        </pc:sldMkLst>
      </pc:sldChg>
      <pc:sldChg chg="modSp mod">
        <pc:chgData name="Kirsty Scott" userId="cc2beaab-40fa-4bfc-905f-8f893a07151a" providerId="ADAL" clId="{BE5629F4-87EA-4913-BAE4-7CCC6935B348}" dt="2025-12-04T08:29:15.416" v="8" actId="20577"/>
        <pc:sldMkLst>
          <pc:docMk/>
          <pc:sldMk cId="1435645199" sldId="702"/>
        </pc:sldMkLst>
        <pc:spChg chg="mod">
          <ac:chgData name="Kirsty Scott" userId="cc2beaab-40fa-4bfc-905f-8f893a07151a" providerId="ADAL" clId="{BE5629F4-87EA-4913-BAE4-7CCC6935B348}" dt="2025-12-04T08:29:15.416" v="8" actId="20577"/>
          <ac:spMkLst>
            <pc:docMk/>
            <pc:sldMk cId="1435645199" sldId="702"/>
            <ac:spMk id="4" creationId="{BC79867B-05D9-FBEC-C03F-FBECB4C47158}"/>
          </ac:spMkLst>
        </pc:spChg>
      </pc:sldChg>
    </pc:docChg>
  </pc:docChgLst>
  <pc:docChgLst>
    <pc:chgData name="Evangeline Arethwala" userId="034a9e27-ab3a-434a-aa75-3e8eb01ffb13" providerId="ADAL" clId="{01ABD4C3-4C13-4CD8-B3B3-585EF05E1904}"/>
    <pc:docChg chg="undo custSel addSld delSld modSld sldOrd">
      <pc:chgData name="Evangeline Arethwala" userId="034a9e27-ab3a-434a-aa75-3e8eb01ffb13" providerId="ADAL" clId="{01ABD4C3-4C13-4CD8-B3B3-585EF05E1904}" dt="2025-12-03T13:05:57.499" v="3688" actId="20577"/>
      <pc:docMkLst>
        <pc:docMk/>
      </pc:docMkLst>
      <pc:sldChg chg="modSp mod">
        <pc:chgData name="Evangeline Arethwala" userId="034a9e27-ab3a-434a-aa75-3e8eb01ffb13" providerId="ADAL" clId="{01ABD4C3-4C13-4CD8-B3B3-585EF05E1904}" dt="2025-12-02T17:50:03.890" v="2811" actId="20577"/>
        <pc:sldMkLst>
          <pc:docMk/>
          <pc:sldMk cId="2583445044" sldId="256"/>
        </pc:sldMkLst>
        <pc:spChg chg="mod">
          <ac:chgData name="Evangeline Arethwala" userId="034a9e27-ab3a-434a-aa75-3e8eb01ffb13" providerId="ADAL" clId="{01ABD4C3-4C13-4CD8-B3B3-585EF05E1904}" dt="2025-12-02T17:50:03.890" v="2811" actId="20577"/>
          <ac:spMkLst>
            <pc:docMk/>
            <pc:sldMk cId="2583445044" sldId="256"/>
            <ac:spMk id="9" creationId="{E6B2C123-D6C1-83F2-F48F-1E0E5C3D4913}"/>
          </ac:spMkLst>
        </pc:spChg>
      </pc:sldChg>
      <pc:sldChg chg="modSp mod">
        <pc:chgData name="Evangeline Arethwala" userId="034a9e27-ab3a-434a-aa75-3e8eb01ffb13" providerId="ADAL" clId="{01ABD4C3-4C13-4CD8-B3B3-585EF05E1904}" dt="2025-11-23T10:41:58.562" v="189" actId="20577"/>
        <pc:sldMkLst>
          <pc:docMk/>
          <pc:sldMk cId="651303160" sldId="257"/>
        </pc:sldMkLst>
        <pc:spChg chg="mod">
          <ac:chgData name="Evangeline Arethwala" userId="034a9e27-ab3a-434a-aa75-3e8eb01ffb13" providerId="ADAL" clId="{01ABD4C3-4C13-4CD8-B3B3-585EF05E1904}" dt="2025-11-23T10:39:10.434" v="114" actId="20577"/>
          <ac:spMkLst>
            <pc:docMk/>
            <pc:sldMk cId="651303160" sldId="257"/>
            <ac:spMk id="6" creationId="{9E68CEC1-797A-E7B6-CA9C-894242F9E6DF}"/>
          </ac:spMkLst>
        </pc:spChg>
        <pc:spChg chg="mod">
          <ac:chgData name="Evangeline Arethwala" userId="034a9e27-ab3a-434a-aa75-3e8eb01ffb13" providerId="ADAL" clId="{01ABD4C3-4C13-4CD8-B3B3-585EF05E1904}" dt="2025-11-23T10:41:02.689" v="124" actId="20577"/>
          <ac:spMkLst>
            <pc:docMk/>
            <pc:sldMk cId="651303160" sldId="257"/>
            <ac:spMk id="8" creationId="{123A0A25-7CF3-490D-F061-0F2259430087}"/>
          </ac:spMkLst>
        </pc:spChg>
        <pc:spChg chg="mod">
          <ac:chgData name="Evangeline Arethwala" userId="034a9e27-ab3a-434a-aa75-3e8eb01ffb13" providerId="ADAL" clId="{01ABD4C3-4C13-4CD8-B3B3-585EF05E1904}" dt="2025-11-23T10:41:39.975" v="148" actId="20577"/>
          <ac:spMkLst>
            <pc:docMk/>
            <pc:sldMk cId="651303160" sldId="257"/>
            <ac:spMk id="10" creationId="{8B412260-389A-34BE-A15E-61C11757A4FC}"/>
          </ac:spMkLst>
        </pc:spChg>
        <pc:spChg chg="mod">
          <ac:chgData name="Evangeline Arethwala" userId="034a9e27-ab3a-434a-aa75-3e8eb01ffb13" providerId="ADAL" clId="{01ABD4C3-4C13-4CD8-B3B3-585EF05E1904}" dt="2025-11-23T10:41:58.562" v="189" actId="20577"/>
          <ac:spMkLst>
            <pc:docMk/>
            <pc:sldMk cId="651303160" sldId="257"/>
            <ac:spMk id="12" creationId="{21683817-739E-6259-C4E5-AAE7858FBF74}"/>
          </ac:spMkLst>
        </pc:spChg>
      </pc:sldChg>
      <pc:sldChg chg="addSp delSp modSp mod">
        <pc:chgData name="Evangeline Arethwala" userId="034a9e27-ab3a-434a-aa75-3e8eb01ffb13" providerId="ADAL" clId="{01ABD4C3-4C13-4CD8-B3B3-585EF05E1904}" dt="2025-11-23T10:48:21.193" v="692" actId="20577"/>
        <pc:sldMkLst>
          <pc:docMk/>
          <pc:sldMk cId="3201940664" sldId="259"/>
        </pc:sldMkLst>
        <pc:spChg chg="add mod">
          <ac:chgData name="Evangeline Arethwala" userId="034a9e27-ab3a-434a-aa75-3e8eb01ffb13" providerId="ADAL" clId="{01ABD4C3-4C13-4CD8-B3B3-585EF05E1904}" dt="2025-11-23T10:45:49.033" v="221" actId="20577"/>
          <ac:spMkLst>
            <pc:docMk/>
            <pc:sldMk cId="3201940664" sldId="259"/>
            <ac:spMk id="3" creationId="{F2470959-9FDB-A9DC-3223-D17BF3D8A36B}"/>
          </ac:spMkLst>
        </pc:spChg>
        <pc:spChg chg="mod">
          <ac:chgData name="Evangeline Arethwala" userId="034a9e27-ab3a-434a-aa75-3e8eb01ffb13" providerId="ADAL" clId="{01ABD4C3-4C13-4CD8-B3B3-585EF05E1904}" dt="2025-11-23T10:48:21.193" v="692" actId="20577"/>
          <ac:spMkLst>
            <pc:docMk/>
            <pc:sldMk cId="3201940664" sldId="259"/>
            <ac:spMk id="17" creationId="{1F0C8E75-0C04-B1B2-8E82-B241B5E2BFB7}"/>
          </ac:spMkLst>
        </pc:spChg>
        <pc:spChg chg="mod">
          <ac:chgData name="Evangeline Arethwala" userId="034a9e27-ab3a-434a-aa75-3e8eb01ffb13" providerId="ADAL" clId="{01ABD4C3-4C13-4CD8-B3B3-585EF05E1904}" dt="2025-11-23T10:44:06.344" v="210" actId="20577"/>
          <ac:spMkLst>
            <pc:docMk/>
            <pc:sldMk cId="3201940664" sldId="259"/>
            <ac:spMk id="18" creationId="{28713BD6-D94B-F809-29CA-8F9CF69D3A9D}"/>
          </ac:spMkLst>
        </pc:spChg>
        <pc:picChg chg="add mod">
          <ac:chgData name="Evangeline Arethwala" userId="034a9e27-ab3a-434a-aa75-3e8eb01ffb13" providerId="ADAL" clId="{01ABD4C3-4C13-4CD8-B3B3-585EF05E1904}" dt="2025-11-23T10:45:42.496" v="216" actId="14100"/>
          <ac:picMkLst>
            <pc:docMk/>
            <pc:sldMk cId="3201940664" sldId="259"/>
            <ac:picMk id="4" creationId="{EFA3603A-69B1-AEA4-8BA3-B0E154181F4C}"/>
          </ac:picMkLst>
        </pc:picChg>
      </pc:sldChg>
      <pc:sldChg chg="modSp mod">
        <pc:chgData name="Evangeline Arethwala" userId="034a9e27-ab3a-434a-aa75-3e8eb01ffb13" providerId="ADAL" clId="{01ABD4C3-4C13-4CD8-B3B3-585EF05E1904}" dt="2025-12-02T17:51:32.115" v="2970" actId="20577"/>
        <pc:sldMkLst>
          <pc:docMk/>
          <pc:sldMk cId="216677136" sldId="661"/>
        </pc:sldMkLst>
        <pc:spChg chg="mod">
          <ac:chgData name="Evangeline Arethwala" userId="034a9e27-ab3a-434a-aa75-3e8eb01ffb13" providerId="ADAL" clId="{01ABD4C3-4C13-4CD8-B3B3-585EF05E1904}" dt="2025-11-23T11:04:06.511" v="1113" actId="20577"/>
          <ac:spMkLst>
            <pc:docMk/>
            <pc:sldMk cId="216677136" sldId="661"/>
            <ac:spMk id="6" creationId="{40B3F387-D9E6-CC28-3A0F-F0D765BF38FF}"/>
          </ac:spMkLst>
        </pc:spChg>
        <pc:spChg chg="mod">
          <ac:chgData name="Evangeline Arethwala" userId="034a9e27-ab3a-434a-aa75-3e8eb01ffb13" providerId="ADAL" clId="{01ABD4C3-4C13-4CD8-B3B3-585EF05E1904}" dt="2025-12-02T17:51:32.115" v="2970" actId="20577"/>
          <ac:spMkLst>
            <pc:docMk/>
            <pc:sldMk cId="216677136" sldId="661"/>
            <ac:spMk id="10" creationId="{BAA75981-9488-ED44-2D0F-C8958FE1FBE4}"/>
          </ac:spMkLst>
        </pc:spChg>
        <pc:picChg chg="mod">
          <ac:chgData name="Evangeline Arethwala" userId="034a9e27-ab3a-434a-aa75-3e8eb01ffb13" providerId="ADAL" clId="{01ABD4C3-4C13-4CD8-B3B3-585EF05E1904}" dt="2025-11-23T11:03:55.986" v="1094" actId="1076"/>
          <ac:picMkLst>
            <pc:docMk/>
            <pc:sldMk cId="216677136" sldId="661"/>
            <ac:picMk id="2" creationId="{C00BF28F-968D-79D2-FD7C-5D234D53D09A}"/>
          </ac:picMkLst>
        </pc:picChg>
      </pc:sldChg>
      <pc:sldChg chg="addSp delSp modSp mod ord">
        <pc:chgData name="Evangeline Arethwala" userId="034a9e27-ab3a-434a-aa75-3e8eb01ffb13" providerId="ADAL" clId="{01ABD4C3-4C13-4CD8-B3B3-585EF05E1904}" dt="2025-11-23T20:24:49.275" v="2634"/>
        <pc:sldMkLst>
          <pc:docMk/>
          <pc:sldMk cId="76994399" sldId="663"/>
        </pc:sldMkLst>
        <pc:spChg chg="mod">
          <ac:chgData name="Evangeline Arethwala" userId="034a9e27-ab3a-434a-aa75-3e8eb01ffb13" providerId="ADAL" clId="{01ABD4C3-4C13-4CD8-B3B3-585EF05E1904}" dt="2025-11-23T11:10:18.559" v="1527" actId="20577"/>
          <ac:spMkLst>
            <pc:docMk/>
            <pc:sldMk cId="76994399" sldId="663"/>
            <ac:spMk id="5" creationId="{492F5F63-041D-B964-7A57-831E98E02B0B}"/>
          </ac:spMkLst>
        </pc:spChg>
        <pc:spChg chg="mod">
          <ac:chgData name="Evangeline Arethwala" userId="034a9e27-ab3a-434a-aa75-3e8eb01ffb13" providerId="ADAL" clId="{01ABD4C3-4C13-4CD8-B3B3-585EF05E1904}" dt="2025-11-23T11:08:16.035" v="1498" actId="20577"/>
          <ac:spMkLst>
            <pc:docMk/>
            <pc:sldMk cId="76994399" sldId="663"/>
            <ac:spMk id="18" creationId="{9685013A-49B6-4F61-AAE5-56B406ECDEF8}"/>
          </ac:spMkLst>
        </pc:spChg>
        <pc:picChg chg="add mod">
          <ac:chgData name="Evangeline Arethwala" userId="034a9e27-ab3a-434a-aa75-3e8eb01ffb13" providerId="ADAL" clId="{01ABD4C3-4C13-4CD8-B3B3-585EF05E1904}" dt="2025-11-23T11:08:13.307" v="1494" actId="1076"/>
          <ac:picMkLst>
            <pc:docMk/>
            <pc:sldMk cId="76994399" sldId="663"/>
            <ac:picMk id="4" creationId="{8A0FB67E-BDBF-D9A1-00C7-7CA34F190D47}"/>
          </ac:picMkLst>
        </pc:picChg>
      </pc:sldChg>
      <pc:sldChg chg="modSp mod ord">
        <pc:chgData name="Evangeline Arethwala" userId="034a9e27-ab3a-434a-aa75-3e8eb01ffb13" providerId="ADAL" clId="{01ABD4C3-4C13-4CD8-B3B3-585EF05E1904}" dt="2025-11-23T20:10:33.150" v="2603" actId="20577"/>
        <pc:sldMkLst>
          <pc:docMk/>
          <pc:sldMk cId="1292958286" sldId="673"/>
        </pc:sldMkLst>
        <pc:spChg chg="mod">
          <ac:chgData name="Evangeline Arethwala" userId="034a9e27-ab3a-434a-aa75-3e8eb01ffb13" providerId="ADAL" clId="{01ABD4C3-4C13-4CD8-B3B3-585EF05E1904}" dt="2025-11-23T20:10:33.150" v="2603" actId="20577"/>
          <ac:spMkLst>
            <pc:docMk/>
            <pc:sldMk cId="1292958286" sldId="673"/>
            <ac:spMk id="9" creationId="{B2C5FC69-D85A-828C-50EF-7B298555B4E0}"/>
          </ac:spMkLst>
        </pc:spChg>
      </pc:sldChg>
      <pc:sldChg chg="modSp add mod">
        <pc:chgData name="Evangeline Arethwala" userId="034a9e27-ab3a-434a-aa75-3e8eb01ffb13" providerId="ADAL" clId="{01ABD4C3-4C13-4CD8-B3B3-585EF05E1904}" dt="2025-11-23T19:40:07.704" v="1916" actId="113"/>
        <pc:sldMkLst>
          <pc:docMk/>
          <pc:sldMk cId="2453502350" sldId="678"/>
        </pc:sldMkLst>
        <pc:spChg chg="mod">
          <ac:chgData name="Evangeline Arethwala" userId="034a9e27-ab3a-434a-aa75-3e8eb01ffb13" providerId="ADAL" clId="{01ABD4C3-4C13-4CD8-B3B3-585EF05E1904}" dt="2025-11-23T19:39:25.793" v="1892" actId="20577"/>
          <ac:spMkLst>
            <pc:docMk/>
            <pc:sldMk cId="2453502350" sldId="678"/>
            <ac:spMk id="2" creationId="{A9CC8824-F094-BAD0-F060-23A0D9B64880}"/>
          </ac:spMkLst>
        </pc:spChg>
        <pc:spChg chg="mod">
          <ac:chgData name="Evangeline Arethwala" userId="034a9e27-ab3a-434a-aa75-3e8eb01ffb13" providerId="ADAL" clId="{01ABD4C3-4C13-4CD8-B3B3-585EF05E1904}" dt="2025-11-23T19:40:07.704" v="1916" actId="113"/>
          <ac:spMkLst>
            <pc:docMk/>
            <pc:sldMk cId="2453502350" sldId="678"/>
            <ac:spMk id="3" creationId="{A18D65B9-9A4E-B078-57A8-65E76B6208C5}"/>
          </ac:spMkLst>
        </pc:spChg>
        <pc:spChg chg="mod">
          <ac:chgData name="Evangeline Arethwala" userId="034a9e27-ab3a-434a-aa75-3e8eb01ffb13" providerId="ADAL" clId="{01ABD4C3-4C13-4CD8-B3B3-585EF05E1904}" dt="2025-11-23T19:39:33.333" v="1895" actId="20577"/>
          <ac:spMkLst>
            <pc:docMk/>
            <pc:sldMk cId="2453502350" sldId="678"/>
            <ac:spMk id="8" creationId="{879A8AFA-AB51-F718-7D4B-D359EDE18175}"/>
          </ac:spMkLst>
        </pc:spChg>
      </pc:sldChg>
      <pc:sldChg chg="modSp add del mod">
        <pc:chgData name="Evangeline Arethwala" userId="034a9e27-ab3a-434a-aa75-3e8eb01ffb13" providerId="ADAL" clId="{01ABD4C3-4C13-4CD8-B3B3-585EF05E1904}" dt="2025-11-23T20:08:25.015" v="2589" actId="20577"/>
        <pc:sldMkLst>
          <pc:docMk/>
          <pc:sldMk cId="3690122220" sldId="682"/>
        </pc:sldMkLst>
        <pc:spChg chg="mod">
          <ac:chgData name="Evangeline Arethwala" userId="034a9e27-ab3a-434a-aa75-3e8eb01ffb13" providerId="ADAL" clId="{01ABD4C3-4C13-4CD8-B3B3-585EF05E1904}" dt="2025-11-23T20:06:23.764" v="2278" actId="20577"/>
          <ac:spMkLst>
            <pc:docMk/>
            <pc:sldMk cId="3690122220" sldId="682"/>
            <ac:spMk id="6" creationId="{7F59A915-ED3A-2156-9FD7-8383EE4AE8B8}"/>
          </ac:spMkLst>
        </pc:spChg>
        <pc:spChg chg="mod">
          <ac:chgData name="Evangeline Arethwala" userId="034a9e27-ab3a-434a-aa75-3e8eb01ffb13" providerId="ADAL" clId="{01ABD4C3-4C13-4CD8-B3B3-585EF05E1904}" dt="2025-11-23T20:08:25.015" v="2589" actId="20577"/>
          <ac:spMkLst>
            <pc:docMk/>
            <pc:sldMk cId="3690122220" sldId="682"/>
            <ac:spMk id="10" creationId="{DA01117F-EA14-FDBF-94D3-DB44B968D7F2}"/>
          </ac:spMkLst>
        </pc:spChg>
      </pc:sldChg>
      <pc:sldChg chg="modSp add mod">
        <pc:chgData name="Evangeline Arethwala" userId="034a9e27-ab3a-434a-aa75-3e8eb01ffb13" providerId="ADAL" clId="{01ABD4C3-4C13-4CD8-B3B3-585EF05E1904}" dt="2025-12-02T18:03:57.738" v="3651" actId="27636"/>
        <pc:sldMkLst>
          <pc:docMk/>
          <pc:sldMk cId="3183058588" sldId="683"/>
        </pc:sldMkLst>
        <pc:spChg chg="mod">
          <ac:chgData name="Evangeline Arethwala" userId="034a9e27-ab3a-434a-aa75-3e8eb01ffb13" providerId="ADAL" clId="{01ABD4C3-4C13-4CD8-B3B3-585EF05E1904}" dt="2025-11-23T20:00:56.174" v="2224" actId="20577"/>
          <ac:spMkLst>
            <pc:docMk/>
            <pc:sldMk cId="3183058588" sldId="683"/>
            <ac:spMk id="2" creationId="{A9D35883-06AF-7DAB-6FC2-842AE5831BBF}"/>
          </ac:spMkLst>
        </pc:spChg>
        <pc:spChg chg="mod">
          <ac:chgData name="Evangeline Arethwala" userId="034a9e27-ab3a-434a-aa75-3e8eb01ffb13" providerId="ADAL" clId="{01ABD4C3-4C13-4CD8-B3B3-585EF05E1904}" dt="2025-12-02T18:03:57.738" v="3651" actId="27636"/>
          <ac:spMkLst>
            <pc:docMk/>
            <pc:sldMk cId="3183058588" sldId="683"/>
            <ac:spMk id="3" creationId="{1B031852-36C0-B7F8-8C07-0D30ADD9E6E5}"/>
          </ac:spMkLst>
        </pc:spChg>
      </pc:sldChg>
      <pc:sldChg chg="addSp delSp modSp add mod">
        <pc:chgData name="Evangeline Arethwala" userId="034a9e27-ab3a-434a-aa75-3e8eb01ffb13" providerId="ADAL" clId="{01ABD4C3-4C13-4CD8-B3B3-585EF05E1904}" dt="2025-11-23T20:13:01.079" v="2630" actId="1076"/>
        <pc:sldMkLst>
          <pc:docMk/>
          <pc:sldMk cId="370183884" sldId="685"/>
        </pc:sldMkLst>
        <pc:picChg chg="add mod">
          <ac:chgData name="Evangeline Arethwala" userId="034a9e27-ab3a-434a-aa75-3e8eb01ffb13" providerId="ADAL" clId="{01ABD4C3-4C13-4CD8-B3B3-585EF05E1904}" dt="2025-11-23T20:13:01.079" v="2630" actId="1076"/>
          <ac:picMkLst>
            <pc:docMk/>
            <pc:sldMk cId="370183884" sldId="685"/>
            <ac:picMk id="6" creationId="{3A5870A8-8552-E5C1-3E74-A2C1E8D9F48F}"/>
          </ac:picMkLst>
        </pc:picChg>
      </pc:sldChg>
      <pc:sldChg chg="ord">
        <pc:chgData name="Evangeline Arethwala" userId="034a9e27-ab3a-434a-aa75-3e8eb01ffb13" providerId="ADAL" clId="{01ABD4C3-4C13-4CD8-B3B3-585EF05E1904}" dt="2025-11-23T20:11:05.858" v="2606"/>
        <pc:sldMkLst>
          <pc:docMk/>
          <pc:sldMk cId="3248051611" sldId="687"/>
        </pc:sldMkLst>
      </pc:sldChg>
      <pc:sldChg chg="modSp add mod ord">
        <pc:chgData name="Evangeline Arethwala" userId="034a9e27-ab3a-434a-aa75-3e8eb01ffb13" providerId="ADAL" clId="{01ABD4C3-4C13-4CD8-B3B3-585EF05E1904}" dt="2025-12-02T17:54:02.690" v="3148" actId="20577"/>
        <pc:sldMkLst>
          <pc:docMk/>
          <pc:sldMk cId="3806287608" sldId="689"/>
        </pc:sldMkLst>
        <pc:spChg chg="mod">
          <ac:chgData name="Evangeline Arethwala" userId="034a9e27-ab3a-434a-aa75-3e8eb01ffb13" providerId="ADAL" clId="{01ABD4C3-4C13-4CD8-B3B3-585EF05E1904}" dt="2025-12-02T17:54:02.690" v="3148" actId="20577"/>
          <ac:spMkLst>
            <pc:docMk/>
            <pc:sldMk cId="3806287608" sldId="689"/>
            <ac:spMk id="17" creationId="{D75580F3-FC07-9719-34DA-2304A78179FC}"/>
          </ac:spMkLst>
        </pc:spChg>
        <pc:spChg chg="mod">
          <ac:chgData name="Evangeline Arethwala" userId="034a9e27-ab3a-434a-aa75-3e8eb01ffb13" providerId="ADAL" clId="{01ABD4C3-4C13-4CD8-B3B3-585EF05E1904}" dt="2025-11-23T10:57:32.252" v="733" actId="20577"/>
          <ac:spMkLst>
            <pc:docMk/>
            <pc:sldMk cId="3806287608" sldId="689"/>
            <ac:spMk id="18" creationId="{0EE0F660-A56B-BA14-2A6D-39E17676A844}"/>
          </ac:spMkLst>
        </pc:spChg>
        <pc:graphicFrameChg chg="mod">
          <ac:chgData name="Evangeline Arethwala" userId="034a9e27-ab3a-434a-aa75-3e8eb01ffb13" providerId="ADAL" clId="{01ABD4C3-4C13-4CD8-B3B3-585EF05E1904}" dt="2025-11-23T11:01:35.958" v="995"/>
          <ac:graphicFrameMkLst>
            <pc:docMk/>
            <pc:sldMk cId="3806287608" sldId="689"/>
            <ac:graphicFrameMk id="2" creationId="{C0F0CB30-6874-B8B9-0CFA-BCB1B38DC78D}"/>
          </ac:graphicFrameMkLst>
        </pc:graphicFrameChg>
      </pc:sldChg>
      <pc:sldChg chg="addSp delSp modSp add mod modClrScheme chgLayout">
        <pc:chgData name="Evangeline Arethwala" userId="034a9e27-ab3a-434a-aa75-3e8eb01ffb13" providerId="ADAL" clId="{01ABD4C3-4C13-4CD8-B3B3-585EF05E1904}" dt="2025-11-23T10:57:22.302" v="717" actId="1076"/>
        <pc:sldMkLst>
          <pc:docMk/>
          <pc:sldMk cId="3608131391" sldId="690"/>
        </pc:sldMkLst>
        <pc:spChg chg="add mod ord">
          <ac:chgData name="Evangeline Arethwala" userId="034a9e27-ab3a-434a-aa75-3e8eb01ffb13" providerId="ADAL" clId="{01ABD4C3-4C13-4CD8-B3B3-585EF05E1904}" dt="2025-11-23T10:50:46.276" v="712" actId="255"/>
          <ac:spMkLst>
            <pc:docMk/>
            <pc:sldMk cId="3608131391" sldId="690"/>
            <ac:spMk id="2" creationId="{C8EB984D-CDE7-1196-0C8D-41E9D7EDA748}"/>
          </ac:spMkLst>
        </pc:spChg>
        <pc:picChg chg="add mod">
          <ac:chgData name="Evangeline Arethwala" userId="034a9e27-ab3a-434a-aa75-3e8eb01ffb13" providerId="ADAL" clId="{01ABD4C3-4C13-4CD8-B3B3-585EF05E1904}" dt="2025-11-23T10:57:22.302" v="717" actId="1076"/>
          <ac:picMkLst>
            <pc:docMk/>
            <pc:sldMk cId="3608131391" sldId="690"/>
            <ac:picMk id="5" creationId="{41366005-B0F3-1437-69DD-2CBD3B30776F}"/>
          </ac:picMkLst>
        </pc:picChg>
      </pc:sldChg>
      <pc:sldChg chg="addSp delSp modSp new mod modClrScheme chgLayout">
        <pc:chgData name="Evangeline Arethwala" userId="034a9e27-ab3a-434a-aa75-3e8eb01ffb13" providerId="ADAL" clId="{01ABD4C3-4C13-4CD8-B3B3-585EF05E1904}" dt="2025-12-02T17:49:56.722" v="2809" actId="20577"/>
        <pc:sldMkLst>
          <pc:docMk/>
          <pc:sldMk cId="1053109105" sldId="691"/>
        </pc:sldMkLst>
        <pc:spChg chg="add mod">
          <ac:chgData name="Evangeline Arethwala" userId="034a9e27-ab3a-434a-aa75-3e8eb01ffb13" providerId="ADAL" clId="{01ABD4C3-4C13-4CD8-B3B3-585EF05E1904}" dt="2025-12-02T17:49:56.722" v="2809" actId="20577"/>
          <ac:spMkLst>
            <pc:docMk/>
            <pc:sldMk cId="1053109105" sldId="691"/>
            <ac:spMk id="5" creationId="{D28FCD8D-82B7-96E2-70A1-56743423D3EA}"/>
          </ac:spMkLst>
        </pc:spChg>
      </pc:sldChg>
      <pc:sldChg chg="modSp add mod">
        <pc:chgData name="Evangeline Arethwala" userId="034a9e27-ab3a-434a-aa75-3e8eb01ffb13" providerId="ADAL" clId="{01ABD4C3-4C13-4CD8-B3B3-585EF05E1904}" dt="2025-12-02T17:41:46.039" v="2793" actId="20577"/>
        <pc:sldMkLst>
          <pc:docMk/>
          <pc:sldMk cId="2468958361" sldId="692"/>
        </pc:sldMkLst>
        <pc:spChg chg="mod">
          <ac:chgData name="Evangeline Arethwala" userId="034a9e27-ab3a-434a-aa75-3e8eb01ffb13" providerId="ADAL" clId="{01ABD4C3-4C13-4CD8-B3B3-585EF05E1904}" dt="2025-12-02T17:41:46.039" v="2793" actId="20577"/>
          <ac:spMkLst>
            <pc:docMk/>
            <pc:sldMk cId="2468958361" sldId="692"/>
            <ac:spMk id="5" creationId="{43AF9B07-F4EC-799B-B105-F4ACFC9B4E3E}"/>
          </ac:spMkLst>
        </pc:spChg>
      </pc:sldChg>
      <pc:sldChg chg="modSp add mod">
        <pc:chgData name="Evangeline Arethwala" userId="034a9e27-ab3a-434a-aa75-3e8eb01ffb13" providerId="ADAL" clId="{01ABD4C3-4C13-4CD8-B3B3-585EF05E1904}" dt="2025-12-03T13:05:57.499" v="3688" actId="20577"/>
        <pc:sldMkLst>
          <pc:docMk/>
          <pc:sldMk cId="4030069602" sldId="693"/>
        </pc:sldMkLst>
        <pc:spChg chg="mod">
          <ac:chgData name="Evangeline Arethwala" userId="034a9e27-ab3a-434a-aa75-3e8eb01ffb13" providerId="ADAL" clId="{01ABD4C3-4C13-4CD8-B3B3-585EF05E1904}" dt="2025-11-23T19:38:20.640" v="1847" actId="20577"/>
          <ac:spMkLst>
            <pc:docMk/>
            <pc:sldMk cId="4030069602" sldId="693"/>
            <ac:spMk id="2" creationId="{93E78090-0951-D8AA-32EB-7200370B2499}"/>
          </ac:spMkLst>
        </pc:spChg>
        <pc:spChg chg="mod">
          <ac:chgData name="Evangeline Arethwala" userId="034a9e27-ab3a-434a-aa75-3e8eb01ffb13" providerId="ADAL" clId="{01ABD4C3-4C13-4CD8-B3B3-585EF05E1904}" dt="2025-12-03T13:05:57.499" v="3688" actId="20577"/>
          <ac:spMkLst>
            <pc:docMk/>
            <pc:sldMk cId="4030069602" sldId="693"/>
            <ac:spMk id="3" creationId="{34E3B717-A332-F9A9-4AA3-2D506A0B01FF}"/>
          </ac:spMkLst>
        </pc:spChg>
      </pc:sldChg>
      <pc:sldChg chg="modSp add mod">
        <pc:chgData name="Evangeline Arethwala" userId="034a9e27-ab3a-434a-aa75-3e8eb01ffb13" providerId="ADAL" clId="{01ABD4C3-4C13-4CD8-B3B3-585EF05E1904}" dt="2025-11-23T19:56:12.032" v="1977" actId="20577"/>
        <pc:sldMkLst>
          <pc:docMk/>
          <pc:sldMk cId="3152518107" sldId="694"/>
        </pc:sldMkLst>
        <pc:spChg chg="mod">
          <ac:chgData name="Evangeline Arethwala" userId="034a9e27-ab3a-434a-aa75-3e8eb01ffb13" providerId="ADAL" clId="{01ABD4C3-4C13-4CD8-B3B3-585EF05E1904}" dt="2025-11-23T19:40:28.478" v="1932" actId="20577"/>
          <ac:spMkLst>
            <pc:docMk/>
            <pc:sldMk cId="3152518107" sldId="694"/>
            <ac:spMk id="2" creationId="{695E2C44-B3B1-CB51-D35E-E19C47F1C738}"/>
          </ac:spMkLst>
        </pc:spChg>
        <pc:spChg chg="mod">
          <ac:chgData name="Evangeline Arethwala" userId="034a9e27-ab3a-434a-aa75-3e8eb01ffb13" providerId="ADAL" clId="{01ABD4C3-4C13-4CD8-B3B3-585EF05E1904}" dt="2025-11-23T19:56:12.032" v="1977" actId="20577"/>
          <ac:spMkLst>
            <pc:docMk/>
            <pc:sldMk cId="3152518107" sldId="694"/>
            <ac:spMk id="3" creationId="{C255D014-163D-9D15-77AC-E5FA6366B617}"/>
          </ac:spMkLst>
        </pc:spChg>
      </pc:sldChg>
      <pc:sldChg chg="modSp add mod">
        <pc:chgData name="Evangeline Arethwala" userId="034a9e27-ab3a-434a-aa75-3e8eb01ffb13" providerId="ADAL" clId="{01ABD4C3-4C13-4CD8-B3B3-585EF05E1904}" dt="2025-12-02T18:01:58.218" v="3466" actId="27636"/>
        <pc:sldMkLst>
          <pc:docMk/>
          <pc:sldMk cId="2694265412" sldId="695"/>
        </pc:sldMkLst>
        <pc:spChg chg="mod">
          <ac:chgData name="Evangeline Arethwala" userId="034a9e27-ab3a-434a-aa75-3e8eb01ffb13" providerId="ADAL" clId="{01ABD4C3-4C13-4CD8-B3B3-585EF05E1904}" dt="2025-11-23T19:56:57.838" v="2021" actId="20577"/>
          <ac:spMkLst>
            <pc:docMk/>
            <pc:sldMk cId="2694265412" sldId="695"/>
            <ac:spMk id="2" creationId="{A63AD7F4-57DA-B1FF-3214-8A8C777646F0}"/>
          </ac:spMkLst>
        </pc:spChg>
        <pc:spChg chg="mod">
          <ac:chgData name="Evangeline Arethwala" userId="034a9e27-ab3a-434a-aa75-3e8eb01ffb13" providerId="ADAL" clId="{01ABD4C3-4C13-4CD8-B3B3-585EF05E1904}" dt="2025-12-02T18:01:58.218" v="3466" actId="27636"/>
          <ac:spMkLst>
            <pc:docMk/>
            <pc:sldMk cId="2694265412" sldId="695"/>
            <ac:spMk id="3" creationId="{43A790CA-E297-7D13-FF1C-CAB00BDD99C1}"/>
          </ac:spMkLst>
        </pc:spChg>
      </pc:sldChg>
      <pc:sldChg chg="add">
        <pc:chgData name="Evangeline Arethwala" userId="034a9e27-ab3a-434a-aa75-3e8eb01ffb13" providerId="ADAL" clId="{01ABD4C3-4C13-4CD8-B3B3-585EF05E1904}" dt="2025-11-23T20:03:55.639" v="2256"/>
        <pc:sldMkLst>
          <pc:docMk/>
          <pc:sldMk cId="2219044395" sldId="696"/>
        </pc:sldMkLst>
      </pc:sldChg>
      <pc:sldChg chg="add">
        <pc:chgData name="Evangeline Arethwala" userId="034a9e27-ab3a-434a-aa75-3e8eb01ffb13" providerId="ADAL" clId="{01ABD4C3-4C13-4CD8-B3B3-585EF05E1904}" dt="2025-11-23T20:08:36.855" v="2590"/>
        <pc:sldMkLst>
          <pc:docMk/>
          <pc:sldMk cId="223682864" sldId="697"/>
        </pc:sldMkLst>
      </pc:sldChg>
      <pc:sldChg chg="add">
        <pc:chgData name="Evangeline Arethwala" userId="034a9e27-ab3a-434a-aa75-3e8eb01ffb13" providerId="ADAL" clId="{01ABD4C3-4C13-4CD8-B3B3-585EF05E1904}" dt="2025-11-23T20:08:47.176" v="2591"/>
        <pc:sldMkLst>
          <pc:docMk/>
          <pc:sldMk cId="362999254" sldId="698"/>
        </pc:sldMkLst>
      </pc:sldChg>
      <pc:sldChg chg="modSp add mod">
        <pc:chgData name="Evangeline Arethwala" userId="034a9e27-ab3a-434a-aa75-3e8eb01ffb13" providerId="ADAL" clId="{01ABD4C3-4C13-4CD8-B3B3-585EF05E1904}" dt="2025-11-23T20:09:52.197" v="2598" actId="108"/>
        <pc:sldMkLst>
          <pc:docMk/>
          <pc:sldMk cId="1653547861" sldId="700"/>
        </pc:sldMkLst>
        <pc:spChg chg="mod">
          <ac:chgData name="Evangeline Arethwala" userId="034a9e27-ab3a-434a-aa75-3e8eb01ffb13" providerId="ADAL" clId="{01ABD4C3-4C13-4CD8-B3B3-585EF05E1904}" dt="2025-11-23T20:09:52.197" v="2598" actId="108"/>
          <ac:spMkLst>
            <pc:docMk/>
            <pc:sldMk cId="1653547861" sldId="700"/>
            <ac:spMk id="4" creationId="{D4F3E362-8FAD-2F22-BDD9-8E7013AEB766}"/>
          </ac:spMkLst>
        </pc:spChg>
      </pc:sldChg>
      <pc:sldChg chg="delSp modSp add del mod">
        <pc:chgData name="Evangeline Arethwala" userId="034a9e27-ab3a-434a-aa75-3e8eb01ffb13" providerId="ADAL" clId="{01ABD4C3-4C13-4CD8-B3B3-585EF05E1904}" dt="2025-11-23T20:30:33.246" v="2761" actId="20577"/>
        <pc:sldMkLst>
          <pc:docMk/>
          <pc:sldMk cId="1467139511" sldId="701"/>
        </pc:sldMkLst>
        <pc:spChg chg="mod">
          <ac:chgData name="Evangeline Arethwala" userId="034a9e27-ab3a-434a-aa75-3e8eb01ffb13" providerId="ADAL" clId="{01ABD4C3-4C13-4CD8-B3B3-585EF05E1904}" dt="2025-11-23T20:29:57.526" v="2658" actId="20577"/>
          <ac:spMkLst>
            <pc:docMk/>
            <pc:sldMk cId="1467139511" sldId="701"/>
            <ac:spMk id="2" creationId="{8BC3D96A-1AB5-C696-A4AD-1716094A7578}"/>
          </ac:spMkLst>
        </pc:spChg>
        <pc:spChg chg="mod">
          <ac:chgData name="Evangeline Arethwala" userId="034a9e27-ab3a-434a-aa75-3e8eb01ffb13" providerId="ADAL" clId="{01ABD4C3-4C13-4CD8-B3B3-585EF05E1904}" dt="2025-11-23T20:30:33.246" v="2761" actId="20577"/>
          <ac:spMkLst>
            <pc:docMk/>
            <pc:sldMk cId="1467139511" sldId="701"/>
            <ac:spMk id="4" creationId="{C0F4E359-A0EF-1292-BCE2-31AEAC682F2C}"/>
          </ac:spMkLst>
        </pc:spChg>
      </pc:sldChg>
      <pc:sldChg chg="delSp add setBg delDesignElem">
        <pc:chgData name="Evangeline Arethwala" userId="034a9e27-ab3a-434a-aa75-3e8eb01ffb13" providerId="ADAL" clId="{01ABD4C3-4C13-4CD8-B3B3-585EF05E1904}" dt="2025-11-23T20:09:29.901" v="2596"/>
        <pc:sldMkLst>
          <pc:docMk/>
          <pc:sldMk cId="1435645199" sldId="702"/>
        </pc:sldMkLst>
      </pc:sldChg>
      <pc:sldChg chg="modSp add mod ord">
        <pc:chgData name="Evangeline Arethwala" userId="034a9e27-ab3a-434a-aa75-3e8eb01ffb13" providerId="ADAL" clId="{01ABD4C3-4C13-4CD8-B3B3-585EF05E1904}" dt="2025-11-23T20:12:12.133" v="2623" actId="20577"/>
        <pc:sldMkLst>
          <pc:docMk/>
          <pc:sldMk cId="3819736508" sldId="703"/>
        </pc:sldMkLst>
        <pc:spChg chg="mod">
          <ac:chgData name="Evangeline Arethwala" userId="034a9e27-ab3a-434a-aa75-3e8eb01ffb13" providerId="ADAL" clId="{01ABD4C3-4C13-4CD8-B3B3-585EF05E1904}" dt="2025-11-23T20:12:12.133" v="2623" actId="20577"/>
          <ac:spMkLst>
            <pc:docMk/>
            <pc:sldMk cId="3819736508" sldId="703"/>
            <ac:spMk id="5" creationId="{716DBD07-7A72-AE36-D534-656515522005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1">
                <a:solidFill>
                  <a:sysClr val="windowText" lastClr="000000"/>
                </a:solidFill>
              </a:rPr>
              <a:t>Areas</a:t>
            </a:r>
            <a:r>
              <a:rPr lang="en-US" sz="1400" b="1" baseline="0">
                <a:solidFill>
                  <a:sysClr val="windowText" lastClr="000000"/>
                </a:solidFill>
              </a:rPr>
              <a:t> of support provided by Mentors in 2023-2024</a:t>
            </a:r>
            <a:endParaRPr lang="en-US" sz="1400" b="1">
              <a:solidFill>
                <a:sysClr val="windowText" lastClr="00000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</c:strCache>
            </c:strRef>
          </c:tx>
          <c:dPt>
            <c:idx val="0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4EC-4E7D-916B-D8EB7F00D634}"/>
              </c:ext>
            </c:extLst>
          </c:dPt>
          <c:dPt>
            <c:idx val="1"/>
            <c:bubble3D val="0"/>
            <c:spPr>
              <a:solidFill>
                <a:schemeClr val="tx2">
                  <a:lumMod val="25000"/>
                  <a:lumOff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4EC-4E7D-916B-D8EB7F00D634}"/>
              </c:ext>
            </c:extLst>
          </c:dPt>
          <c:dPt>
            <c:idx val="2"/>
            <c:bubble3D val="0"/>
            <c:spPr>
              <a:solidFill>
                <a:schemeClr val="tx2">
                  <a:lumMod val="10000"/>
                  <a:lumOff val="9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4EC-4E7D-916B-D8EB7F00D634}"/>
              </c:ext>
            </c:extLst>
          </c:dPt>
          <c:dLbls>
            <c:dLbl>
              <c:idx val="0"/>
              <c:layout>
                <c:manualLayout>
                  <c:x val="-0.19577974628171479"/>
                  <c:y val="4.026079186910146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4EC-4E7D-916B-D8EB7F00D634}"/>
                </c:ext>
              </c:extLst>
            </c:dLbl>
            <c:dLbl>
              <c:idx val="1"/>
              <c:layout>
                <c:manualLayout>
                  <c:x val="5.1546697287839019E-2"/>
                  <c:y val="-0.165965660542432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4EC-4E7D-916B-D8EB7F00D634}"/>
                </c:ext>
              </c:extLst>
            </c:dLbl>
            <c:dLbl>
              <c:idx val="2"/>
              <c:layout>
                <c:manualLayout>
                  <c:x val="9.7300087489063866E-2"/>
                  <c:y val="0.11600466608340625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4EC-4E7D-916B-D8EB7F00D63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Academic support</c:v>
                </c:pt>
                <c:pt idx="1">
                  <c:v>Professional support</c:v>
                </c:pt>
                <c:pt idx="2">
                  <c:v>Social support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0.86</c:v>
                </c:pt>
                <c:pt idx="1">
                  <c:v>0.69</c:v>
                </c:pt>
                <c:pt idx="2">
                  <c:v>0.67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4EC-4E7D-916B-D8EB7F00D634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029394138232721"/>
          <c:y val="0.88194584054652758"/>
          <c:w val="0.87189873140857388"/>
          <c:h val="0.1003236629995718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96EBD22-90EC-F71F-1157-7CE80B54D3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6E10BD-401E-F018-0509-4980115B31D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2307E6-8CDE-4015-9D1F-F9B06AAB8944}" type="datetimeFigureOut">
              <a:rPr lang="en-GB" smtClean="0"/>
              <a:t>04/12/2025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A0DB45-34F8-5912-4D15-FA86249960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374899-4637-2EBF-C07D-B9B4D0508DC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171B58-24E2-4491-98CB-663844F32B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26006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03D126-00C8-4846-962D-15093DAB908D}" type="datetimeFigureOut">
              <a:rPr lang="en-GB" smtClean="0"/>
              <a:t>04/12/2025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CA774F-D5D0-46E0-8DEF-7FA17375B1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545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E0F406F-2C90-5862-A8E9-BFDAC7B1F0E5}"/>
              </a:ext>
            </a:extLst>
          </p:cNvPr>
          <p:cNvSpPr/>
          <p:nvPr userDrawn="1"/>
        </p:nvSpPr>
        <p:spPr>
          <a:xfrm>
            <a:off x="2876" y="-719"/>
            <a:ext cx="12188670" cy="5365815"/>
          </a:xfrm>
          <a:prstGeom prst="rect">
            <a:avLst/>
          </a:prstGeom>
          <a:solidFill>
            <a:srgbClr val="002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10481F87-FF14-359A-7522-83CA945B73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6444" y="5634166"/>
            <a:ext cx="2675503" cy="760349"/>
          </a:xfrm>
          <a:prstGeom prst="rect">
            <a:avLst/>
          </a:prstGeom>
        </p:spPr>
      </p:pic>
      <p:pic>
        <p:nvPicPr>
          <p:cNvPr id="9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7B0EFE47-FFB8-185E-C770-EB17156F57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6151" y="5847416"/>
            <a:ext cx="2271512" cy="6143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1B9063-F816-EDCE-6647-0E16E2C32286}"/>
              </a:ext>
            </a:extLst>
          </p:cNvPr>
          <p:cNvSpPr txBox="1"/>
          <p:nvPr userDrawn="1"/>
        </p:nvSpPr>
        <p:spPr>
          <a:xfrm>
            <a:off x="526444" y="1010584"/>
            <a:ext cx="1112944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Commonwealth Scholarship Commission (CSC)</a:t>
            </a:r>
          </a:p>
        </p:txBody>
      </p:sp>
      <p:pic>
        <p:nvPicPr>
          <p:cNvPr id="12" name="Picture 11" descr="A group of people holding signs&#10;&#10;Description automatically generated with medium confidence">
            <a:extLst>
              <a:ext uri="{FF2B5EF4-FFF2-40B4-BE49-F238E27FC236}">
                <a16:creationId xmlns:a16="http://schemas.microsoft.com/office/drawing/2014/main" id="{61337606-9CA5-204E-1DA0-0B68631C71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0496"/>
            <a:ext cx="121920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911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51E2480-8118-F0E4-80E2-067E1DA7AC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9887" y="592632"/>
            <a:ext cx="4829175" cy="390525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E99D775C-23FD-94EB-EE65-66A3CFFA37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C0154FB3-327D-1257-396C-BD8E315341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1996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609600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8A07BE05-40A1-8179-277E-87F352D983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C5B508EB-00CB-7465-CE5B-EE2B12D741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5957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750B2A2-EC40-F60C-0BB6-9E58930275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5507277-2990-FB53-84F3-BA846FB632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5957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3181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-161740" y="0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4885AB5C-466E-A98D-3C22-5FD01511A857}"/>
              </a:ext>
            </a:extLst>
          </p:cNvPr>
          <p:cNvSpPr txBox="1"/>
          <p:nvPr userDrawn="1"/>
        </p:nvSpPr>
        <p:spPr>
          <a:xfrm>
            <a:off x="352425" y="393699"/>
            <a:ext cx="5457825" cy="516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Title Text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DDAE44-A066-595A-455B-73A498F2A885}"/>
              </a:ext>
            </a:extLst>
          </p:cNvPr>
          <p:cNvSpPr txBox="1"/>
          <p:nvPr userDrawn="1"/>
        </p:nvSpPr>
        <p:spPr>
          <a:xfrm>
            <a:off x="504825" y="546099"/>
            <a:ext cx="5457825" cy="516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Title Text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7F7949D5-A5C6-FA5F-910D-0021E3F10C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AD8F8A3C-E8D9-2FC6-88B3-49AF275A57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5957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54A04EE-A86E-4D53-0CFD-1C5FA9553F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3E56C24-09D4-7126-C995-C9C86EEB51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5957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3284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130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CB2CC-DB57-A9EB-4EAE-4BBA67396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817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CEE9E86-F8FC-9FFE-6F9C-B05709BC6200}"/>
              </a:ext>
            </a:extLst>
          </p:cNvPr>
          <p:cNvSpPr/>
          <p:nvPr userDrawn="1"/>
        </p:nvSpPr>
        <p:spPr>
          <a:xfrm>
            <a:off x="0" y="0"/>
            <a:ext cx="12192000" cy="54483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CCB2CC-DB57-A9EB-4EAE-4BBA67396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9123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98AE668-8A00-53CA-CC01-51469A343A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GB"/>
              <a:t>Agenda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A03D754-D146-A8BD-99D1-31E7A6B4F735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4655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 Placeholder 29">
            <a:extLst>
              <a:ext uri="{FF2B5EF4-FFF2-40B4-BE49-F238E27FC236}">
                <a16:creationId xmlns:a16="http://schemas.microsoft.com/office/drawing/2014/main" id="{2772B632-097D-880C-64F4-C5724131ED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2500" y="2818296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0AB4D26A-EBE0-1819-ECC4-CDC0A7A28F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2500" y="2209800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65819E9-CD95-8D52-E91A-6CEC62525448}"/>
              </a:ext>
            </a:extLst>
          </p:cNvPr>
          <p:cNvCxnSpPr>
            <a:cxnSpLocks/>
          </p:cNvCxnSpPr>
          <p:nvPr userDrawn="1"/>
        </p:nvCxnSpPr>
        <p:spPr>
          <a:xfrm>
            <a:off x="3663043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3A4C9F4E-6FBD-9096-0D03-B18F5DCE280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3042" y="2818296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1E5555C8-1FB4-049E-79E0-C30FBA33251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63042" y="2209800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CD8131-F3F4-F91A-75C6-A64A102B0C5B}"/>
              </a:ext>
            </a:extLst>
          </p:cNvPr>
          <p:cNvCxnSpPr>
            <a:cxnSpLocks/>
          </p:cNvCxnSpPr>
          <p:nvPr userDrawn="1"/>
        </p:nvCxnSpPr>
        <p:spPr>
          <a:xfrm>
            <a:off x="952500" y="4248119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9DACF207-0CCF-425C-4AF1-D1145536A67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52500" y="5131299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023ACCF0-B341-29EE-4B13-FF042CEC963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52500" y="4522803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44E1ACF-41B9-295A-8AC6-B5591868A636}"/>
              </a:ext>
            </a:extLst>
          </p:cNvPr>
          <p:cNvCxnSpPr>
            <a:cxnSpLocks/>
          </p:cNvCxnSpPr>
          <p:nvPr userDrawn="1"/>
        </p:nvCxnSpPr>
        <p:spPr>
          <a:xfrm>
            <a:off x="3663043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4AD30A9C-27F3-33D6-D977-7E5ADA70CF9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663042" y="5131299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F9214AA6-104C-5690-7500-4ABD32AD143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63042" y="4522803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245CC4B-D356-9E26-66B1-82CF0F118A75}"/>
              </a:ext>
            </a:extLst>
          </p:cNvPr>
          <p:cNvCxnSpPr>
            <a:cxnSpLocks/>
          </p:cNvCxnSpPr>
          <p:nvPr userDrawn="1"/>
        </p:nvCxnSpPr>
        <p:spPr>
          <a:xfrm>
            <a:off x="6367055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1D6380BE-D595-72F6-641B-F3500201E84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67054" y="5131299"/>
            <a:ext cx="2129245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C52066C-E0FC-337F-0018-F3FA4122E95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67054" y="4522803"/>
            <a:ext cx="2129245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7415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98AE668-8A00-53CA-CC01-51469A343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Slide Title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1F76A9C-B748-D9BB-BCAE-C0E7FFE3E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26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403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6BBE7F0-83F4-B523-8A9F-D73EC99AA2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DE4E51-D7A9-C0A5-C980-3803E5D4DB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74784E0E-146B-55DA-118D-9BA14EBB1A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8983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4A3479-E0E6-7373-F5B6-DFA82AD20E0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6BBE7F0-83F4-B523-8A9F-D73EC99AA2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DE4E51-D7A9-C0A5-C980-3803E5D4DB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5758AE-E24B-6945-5761-DB28DD3DE9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264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9DF73-8746-E88B-9BB4-8AE7F6833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E7D157B-F994-0892-EBCC-214E395C2027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2E9AA87-CC1C-B050-8F09-BD3E86432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ACBD0AEB-D87E-E09B-9081-066ED0D2B9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2500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E821A83-6BF6-2C75-7113-4E297065DD99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1F20292-A9E9-162A-2EBF-E530E7A01CB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569372" y="2799146"/>
            <a:ext cx="3050628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A17BB86-0B62-7AE9-395B-F88FC9F5ABE8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F98E5AB-C05E-403A-9DBE-E81897A20E8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87017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9BA1A1D-8EEA-3105-5DCB-BDD87E95849E}"/>
              </a:ext>
            </a:extLst>
          </p:cNvPr>
          <p:cNvCxnSpPr>
            <a:cxnSpLocks/>
          </p:cNvCxnSpPr>
          <p:nvPr userDrawn="1"/>
        </p:nvCxnSpPr>
        <p:spPr>
          <a:xfrm>
            <a:off x="4569372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2ED5387-544F-2344-E010-76DE8495FFC0}"/>
              </a:ext>
            </a:extLst>
          </p:cNvPr>
          <p:cNvCxnSpPr>
            <a:cxnSpLocks/>
          </p:cNvCxnSpPr>
          <p:nvPr userDrawn="1"/>
        </p:nvCxnSpPr>
        <p:spPr>
          <a:xfrm>
            <a:off x="8187017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2388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609600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51E2480-8118-F0E4-80E2-067E1DA7AC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9887" y="592632"/>
            <a:ext cx="4829175" cy="390525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D68B6D-010A-7657-E123-794CEF4567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F70DFD29-13C8-856D-1838-5607F940EF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126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AFB826-6164-6716-2B2B-312976A45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50A630-7A4B-8881-88E1-84EE6A4D6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626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8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A12127B-6AA7-E818-6CB9-108266D3557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336151" y="5847416"/>
            <a:ext cx="2271512" cy="61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21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6" r:id="rId3"/>
    <p:sldLayoutId id="2147483670" r:id="rId4"/>
    <p:sldLayoutId id="2147483669" r:id="rId5"/>
    <p:sldLayoutId id="2147483671" r:id="rId6"/>
    <p:sldLayoutId id="2147483672" r:id="rId7"/>
    <p:sldLayoutId id="2147483673" r:id="rId8"/>
    <p:sldLayoutId id="2147483652" r:id="rId9"/>
    <p:sldLayoutId id="2147483663" r:id="rId10"/>
    <p:sldLayoutId id="2147483664" r:id="rId11"/>
    <p:sldLayoutId id="2147483665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mailto:alumni@cscuk.org.uk" TargetMode="Externa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3B4724D-320F-21D2-1D27-6FB21E657A4C}"/>
              </a:ext>
            </a:extLst>
          </p:cNvPr>
          <p:cNvSpPr/>
          <p:nvPr/>
        </p:nvSpPr>
        <p:spPr>
          <a:xfrm>
            <a:off x="0" y="6"/>
            <a:ext cx="12192000" cy="1481959"/>
          </a:xfrm>
          <a:prstGeom prst="rect">
            <a:avLst/>
          </a:prstGeom>
          <a:solidFill>
            <a:srgbClr val="002B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562710-5D6A-2911-0B49-D15BCCE76CAD}"/>
              </a:ext>
            </a:extLst>
          </p:cNvPr>
          <p:cNvSpPr txBox="1"/>
          <p:nvPr/>
        </p:nvSpPr>
        <p:spPr>
          <a:xfrm>
            <a:off x="800099" y="448597"/>
            <a:ext cx="6117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Housekeeping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C55742-73E4-DDBB-FD7D-9D9124BF795A}"/>
              </a:ext>
            </a:extLst>
          </p:cNvPr>
          <p:cNvSpPr txBox="1"/>
          <p:nvPr/>
        </p:nvSpPr>
        <p:spPr>
          <a:xfrm>
            <a:off x="800099" y="1658673"/>
            <a:ext cx="10701022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Do not take screenshots of the presentation or chat box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Do not use any recording software or equipment during the presentation. This includes the use of Artificial Intelligence (AI) technology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Be present and engage with the webinar opportunities, such as live polls, chats, and surveys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Be respectful to others and behave professionally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Do not use foul or offensive language when communicating with fellow attendees and speakers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Do not share weblinks to join the webinar with others. This is a closed webinar for selected participants only.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Your behaviour should not damage the good name of the CSC</a:t>
            </a:r>
          </a:p>
        </p:txBody>
      </p:sp>
    </p:spTree>
    <p:extLst>
      <p:ext uri="{BB962C8B-B14F-4D97-AF65-F5344CB8AC3E}">
        <p14:creationId xmlns:p14="http://schemas.microsoft.com/office/powerpoint/2010/main" val="5071965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2CCA14-F2B1-4042-D088-80CA1C8CF0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685013A-49B6-4F61-AAE5-56B406ECDE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Roles and responsibilities of Mentees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2F5F63-041D-B964-7A57-831E98E02B0B}"/>
              </a:ext>
            </a:extLst>
          </p:cNvPr>
          <p:cNvSpPr txBox="1"/>
          <p:nvPr/>
        </p:nvSpPr>
        <p:spPr>
          <a:xfrm>
            <a:off x="6664751" y="845818"/>
            <a:ext cx="5174824" cy="470898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+mj-lt"/>
              <a:buChar char="•"/>
            </a:pPr>
            <a:r>
              <a:rPr lang="en-GB" sz="2000" dirty="0">
                <a:cs typeface="Arial"/>
              </a:rPr>
              <a:t>Seek guidance on how to ensure your studies will support your development impact goals </a:t>
            </a:r>
          </a:p>
          <a:p>
            <a:pPr marL="342900" indent="-342900">
              <a:buFont typeface="+mj-lt"/>
              <a:buChar char="•"/>
            </a:pPr>
            <a:endParaRPr lang="en-GB" sz="2000" dirty="0">
              <a:cs typeface="Arial"/>
            </a:endParaRPr>
          </a:p>
          <a:p>
            <a:pPr marL="342900" indent="-342900">
              <a:buFont typeface="+mj-lt"/>
              <a:buChar char="•"/>
            </a:pPr>
            <a:r>
              <a:rPr lang="en-GB" sz="2000" dirty="0">
                <a:cs typeface="Arial"/>
              </a:rPr>
              <a:t>Develop your soft skills for personal and professional growth</a:t>
            </a:r>
          </a:p>
          <a:p>
            <a:pPr marL="342900" indent="-342900">
              <a:buFont typeface="+mj-lt"/>
              <a:buChar char="•"/>
            </a:pPr>
            <a:endParaRPr lang="en-GB" sz="2000" dirty="0">
              <a:cs typeface="Arial"/>
            </a:endParaRPr>
          </a:p>
          <a:p>
            <a:pPr marL="342900" indent="-342900">
              <a:buFont typeface="+mj-lt"/>
              <a:buChar char="•"/>
            </a:pPr>
            <a:r>
              <a:rPr lang="en-GB" sz="2000" dirty="0">
                <a:cs typeface="Arial"/>
              </a:rPr>
              <a:t>Ask questions on how to implement learning and skills post-scholarship</a:t>
            </a:r>
          </a:p>
          <a:p>
            <a:pPr marL="342900" indent="-342900">
              <a:buFont typeface="+mj-lt"/>
              <a:buChar char="•"/>
            </a:pPr>
            <a:endParaRPr lang="en-GB" sz="2000" dirty="0">
              <a:cs typeface="Arial"/>
            </a:endParaRPr>
          </a:p>
          <a:p>
            <a:pPr marL="342900" indent="-342900">
              <a:buFont typeface="+mj-lt"/>
              <a:buChar char="•"/>
            </a:pPr>
            <a:r>
              <a:rPr lang="en-GB" sz="2000" dirty="0">
                <a:cs typeface="Arial"/>
              </a:rPr>
              <a:t>Seek support in adjusting to living and studying in the UK</a:t>
            </a:r>
          </a:p>
          <a:p>
            <a:pPr marL="342900" indent="-342900">
              <a:buFont typeface="+mj-lt"/>
              <a:buChar char="•"/>
            </a:pPr>
            <a:endParaRPr lang="en-GB" sz="2000" dirty="0">
              <a:cs typeface="Arial"/>
            </a:endParaRPr>
          </a:p>
          <a:p>
            <a:pPr marL="342900" indent="-342900">
              <a:buFont typeface="+mj-lt"/>
              <a:buChar char="•"/>
            </a:pPr>
            <a:r>
              <a:rPr lang="en-GB" sz="2000" dirty="0">
                <a:cs typeface="Arial"/>
              </a:rPr>
              <a:t>Share updates and keep in regular contact</a:t>
            </a:r>
          </a:p>
        </p:txBody>
      </p:sp>
      <p:pic>
        <p:nvPicPr>
          <p:cNvPr id="4" name="Content Placeholder 5" descr="A group of people sitting in chairs&#10;&#10;Description automatically generated">
            <a:extLst>
              <a:ext uri="{FF2B5EF4-FFF2-40B4-BE49-F238E27FC236}">
                <a16:creationId xmlns:a16="http://schemas.microsoft.com/office/drawing/2014/main" id="{8A0FB67E-BDBF-D9A1-00C7-7CA34F190D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5" r="20331" b="-1"/>
          <a:stretch/>
        </p:blipFill>
        <p:spPr>
          <a:xfrm>
            <a:off x="811524" y="1623184"/>
            <a:ext cx="3863773" cy="43467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69943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ED6A66-E5D8-1277-5E15-E70C1381F6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16DBD07-7A72-AE36-D534-656515522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Five stages</a:t>
            </a:r>
          </a:p>
        </p:txBody>
      </p:sp>
    </p:spTree>
    <p:extLst>
      <p:ext uri="{BB962C8B-B14F-4D97-AF65-F5344CB8AC3E}">
        <p14:creationId xmlns:p14="http://schemas.microsoft.com/office/powerpoint/2010/main" val="38197365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1B4A86-F377-CCAA-9B84-75C97FBE5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78090-0951-D8AA-32EB-7200370B2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dirty="0"/>
              <a:t>Stage 1: building rapport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E3B717-A332-F9A9-4AA3-2D506A0B0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444"/>
            <a:ext cx="6742814" cy="45858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b="1" dirty="0">
                <a:cs typeface="Arial"/>
              </a:rPr>
              <a:t>December to January</a:t>
            </a:r>
          </a:p>
          <a:p>
            <a:pPr marL="342900" indent="-342900">
              <a:buFont typeface="+mj-lt"/>
              <a:buChar char="•"/>
            </a:pPr>
            <a:r>
              <a:rPr lang="en-GB" sz="2000" dirty="0">
                <a:cs typeface="Arial"/>
              </a:rPr>
              <a:t>Induction webinar</a:t>
            </a:r>
          </a:p>
          <a:p>
            <a:pPr marL="342900" indent="-342900">
              <a:buFont typeface="+mj-lt"/>
              <a:buChar char="•"/>
            </a:pPr>
            <a:r>
              <a:rPr lang="en-GB" sz="2000" dirty="0">
                <a:cs typeface="Arial"/>
              </a:rPr>
              <a:t>First introductions initiated by Mentor by </a:t>
            </a:r>
            <a:r>
              <a:rPr lang="en-GB" sz="2000" b="1" dirty="0">
                <a:cs typeface="Arial"/>
              </a:rPr>
              <a:t>30 November (extended to 7 December)</a:t>
            </a:r>
          </a:p>
          <a:p>
            <a:pPr marL="342900" indent="-342900">
              <a:buFont typeface="+mj-lt"/>
              <a:buChar char="•"/>
            </a:pPr>
            <a:r>
              <a:rPr lang="en-GB" sz="2000" dirty="0">
                <a:cs typeface="Arial"/>
              </a:rPr>
              <a:t>Get to know each other – work/study, motivations</a:t>
            </a:r>
          </a:p>
          <a:p>
            <a:pPr marL="342900" indent="-342900">
              <a:buFont typeface="+mj-lt"/>
              <a:buChar char="•"/>
            </a:pPr>
            <a:r>
              <a:rPr lang="en-GB" sz="2000" dirty="0">
                <a:cs typeface="Arial"/>
              </a:rPr>
              <a:t>Share development goals you hope to achieve</a:t>
            </a:r>
          </a:p>
          <a:p>
            <a:pPr marL="342900" indent="-342900">
              <a:buFont typeface="+mj-lt"/>
              <a:buChar char="•"/>
            </a:pPr>
            <a:r>
              <a:rPr lang="en-GB" sz="2000" dirty="0">
                <a:cs typeface="Arial"/>
              </a:rPr>
              <a:t>Establish expectations</a:t>
            </a:r>
          </a:p>
          <a:p>
            <a:pPr marL="342900" indent="-342900">
              <a:buFont typeface="+mj-lt"/>
              <a:buChar char="•"/>
            </a:pPr>
            <a:r>
              <a:rPr lang="en-GB" sz="2000" dirty="0">
                <a:cs typeface="Arial"/>
              </a:rPr>
              <a:t>Respond to the first check-in survey </a:t>
            </a:r>
            <a:r>
              <a:rPr lang="en-GB" sz="2000">
                <a:cs typeface="Arial"/>
              </a:rPr>
              <a:t>by 14 </a:t>
            </a:r>
            <a:r>
              <a:rPr lang="en-GB" sz="2000" dirty="0">
                <a:cs typeface="Arial"/>
              </a:rPr>
              <a:t>December</a:t>
            </a:r>
          </a:p>
          <a:p>
            <a:pPr marL="342900" indent="-342900">
              <a:buFont typeface="+mj-lt"/>
              <a:buChar char="•"/>
            </a:pPr>
            <a:r>
              <a:rPr lang="en-GB" sz="2000" dirty="0">
                <a:cs typeface="Arial"/>
              </a:rPr>
              <a:t>Use the mentoring </a:t>
            </a:r>
            <a:r>
              <a:rPr lang="en-GB" sz="2000" b="1" dirty="0">
                <a:cs typeface="Arial"/>
              </a:rPr>
              <a:t>log table template </a:t>
            </a:r>
            <a:r>
              <a:rPr lang="en-GB" sz="2000" dirty="0">
                <a:cs typeface="Arial"/>
              </a:rPr>
              <a:t>to record your meeting notes</a:t>
            </a:r>
          </a:p>
          <a:p>
            <a:pPr marL="0" indent="0">
              <a:buNone/>
            </a:pPr>
            <a:endParaRPr lang="en-GB" sz="2400" b="1" dirty="0">
              <a:solidFill>
                <a:srgbClr val="002B7F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CD56B39-2C6E-4CF2-AAA2-33423ABC3C16}"/>
              </a:ext>
            </a:extLst>
          </p:cNvPr>
          <p:cNvSpPr/>
          <p:nvPr/>
        </p:nvSpPr>
        <p:spPr>
          <a:xfrm>
            <a:off x="7783033" y="1953216"/>
            <a:ext cx="3413051" cy="318230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dirty="0">
              <a:solidFill>
                <a:srgbClr val="002060"/>
              </a:solidFill>
            </a:endParaRPr>
          </a:p>
          <a:p>
            <a:endParaRPr lang="en-GB" b="1" dirty="0">
              <a:solidFill>
                <a:srgbClr val="002060"/>
              </a:solidFill>
            </a:endParaRPr>
          </a:p>
          <a:p>
            <a:endParaRPr lang="en-GB" b="1" dirty="0">
              <a:solidFill>
                <a:srgbClr val="002060"/>
              </a:solidFill>
            </a:endParaRPr>
          </a:p>
          <a:p>
            <a:endParaRPr lang="en-GB" b="1" dirty="0">
              <a:solidFill>
                <a:srgbClr val="002060"/>
              </a:solidFill>
            </a:endParaRPr>
          </a:p>
          <a:p>
            <a:endParaRPr lang="en-GB" b="1" dirty="0">
              <a:solidFill>
                <a:srgbClr val="002060"/>
              </a:solidFill>
            </a:endParaRPr>
          </a:p>
          <a:p>
            <a:r>
              <a:rPr lang="en-GB" b="1" dirty="0">
                <a:solidFill>
                  <a:srgbClr val="002060"/>
                </a:solidFill>
              </a:rPr>
              <a:t>Decide how you will communicate</a:t>
            </a:r>
          </a:p>
          <a:p>
            <a:endParaRPr lang="en-GB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2B7F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Mode and frequency of communication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B7F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Time zones</a:t>
            </a:r>
            <a:endParaRPr lang="en-GB" sz="1800" dirty="0">
              <a:solidFill>
                <a:srgbClr val="002B7F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B7F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Maintain confidentiality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2B7F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Your pronouns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B7F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Communication and neurodiversity</a:t>
            </a:r>
            <a:endParaRPr lang="en-GB" dirty="0">
              <a:solidFill>
                <a:srgbClr val="002060"/>
              </a:solidFill>
            </a:endParaRPr>
          </a:p>
          <a:p>
            <a:endParaRPr lang="en-GB" dirty="0">
              <a:solidFill>
                <a:srgbClr val="002060"/>
              </a:solidFill>
            </a:endParaRPr>
          </a:p>
          <a:p>
            <a:endParaRPr lang="en-GB" dirty="0">
              <a:solidFill>
                <a:srgbClr val="002060"/>
              </a:solidFill>
            </a:endParaRPr>
          </a:p>
          <a:p>
            <a:endParaRPr lang="en-GB" dirty="0">
              <a:solidFill>
                <a:srgbClr val="002060"/>
              </a:solidFill>
            </a:endParaRPr>
          </a:p>
          <a:p>
            <a:endParaRPr lang="en-GB" dirty="0">
              <a:solidFill>
                <a:srgbClr val="002060"/>
              </a:solidFill>
            </a:endParaRPr>
          </a:p>
          <a:p>
            <a:endParaRPr lang="en-GB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0696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C1F80A-C12C-607B-AB83-E4FFC87A89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C8824-F094-BAD0-F060-23A0D9B64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dirty="0"/>
              <a:t>Stage 2: setting SMART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8D65B9-9A4E-B078-57A8-65E76B6208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690688"/>
            <a:ext cx="5257800" cy="44655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b="1" dirty="0">
                <a:cs typeface="Arial"/>
              </a:rPr>
              <a:t>February to March</a:t>
            </a:r>
          </a:p>
          <a:p>
            <a:pPr marL="342900" indent="-342900">
              <a:buFont typeface="+mj-lt"/>
              <a:buChar char="•"/>
            </a:pPr>
            <a:r>
              <a:rPr lang="en-GB" sz="2000" dirty="0">
                <a:cs typeface="Arial"/>
              </a:rPr>
              <a:t>Recommend setting 3-5 goals at the onset of the programme</a:t>
            </a:r>
          </a:p>
          <a:p>
            <a:pPr marL="342900" indent="-342900">
              <a:buFont typeface="+mj-lt"/>
              <a:buChar char="•"/>
            </a:pPr>
            <a:r>
              <a:rPr lang="en-GB" sz="2000" dirty="0">
                <a:cs typeface="Arial"/>
              </a:rPr>
              <a:t>Mix of short- and long-term goals</a:t>
            </a:r>
          </a:p>
          <a:p>
            <a:pPr marL="342900" indent="-342900">
              <a:buFont typeface="+mj-lt"/>
              <a:buChar char="•"/>
            </a:pPr>
            <a:r>
              <a:rPr lang="en-GB" sz="2000" dirty="0">
                <a:cs typeface="Arial"/>
              </a:rPr>
              <a:t>Use the SMART goals record to note and track the progress of your goals</a:t>
            </a:r>
          </a:p>
          <a:p>
            <a:pPr marL="342900" indent="-342900">
              <a:buFont typeface="+mj-lt"/>
              <a:buChar char="•"/>
            </a:pPr>
            <a:r>
              <a:rPr lang="en-GB" sz="2000" dirty="0">
                <a:cs typeface="Arial"/>
              </a:rPr>
              <a:t>Two-way learning process – Mentor’s should set goals</a:t>
            </a:r>
          </a:p>
          <a:p>
            <a:pPr marL="342900" indent="-342900">
              <a:buFont typeface="+mj-lt"/>
              <a:buChar char="•"/>
            </a:pPr>
            <a:r>
              <a:rPr lang="en-GB" sz="2000" dirty="0">
                <a:cs typeface="Arial"/>
              </a:rPr>
              <a:t>Examples of Mentee and Mentor goals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AE6F080-86D4-571E-DBA2-F0256E82CA05}"/>
              </a:ext>
            </a:extLst>
          </p:cNvPr>
          <p:cNvGraphicFramePr>
            <a:graphicFrameLocks noGrp="1"/>
          </p:cNvGraphicFramePr>
          <p:nvPr/>
        </p:nvGraphicFramePr>
        <p:xfrm>
          <a:off x="6368902" y="1690688"/>
          <a:ext cx="5185104" cy="37962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4323">
                  <a:extLst>
                    <a:ext uri="{9D8B030D-6E8A-4147-A177-3AD203B41FA5}">
                      <a16:colId xmlns:a16="http://schemas.microsoft.com/office/drawing/2014/main" val="85641112"/>
                    </a:ext>
                  </a:extLst>
                </a:gridCol>
                <a:gridCol w="3560781">
                  <a:extLst>
                    <a:ext uri="{9D8B030D-6E8A-4147-A177-3AD203B41FA5}">
                      <a16:colId xmlns:a16="http://schemas.microsoft.com/office/drawing/2014/main" val="1617630879"/>
                    </a:ext>
                  </a:extLst>
                </a:gridCol>
              </a:tblGrid>
              <a:tr h="711672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pecific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l" defTabSz="914400" rtl="0" eaLnBrk="1" latinLnBrk="0" hangingPunct="1"/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 specific about the end results – what do you want to achieve?</a:t>
                      </a:r>
                      <a:endParaRPr lang="en-GB" sz="20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302" marB="34302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9084305"/>
                  </a:ext>
                </a:extLst>
              </a:tr>
              <a:tr h="711672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easurable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l" defTabSz="914400" rtl="0" eaLnBrk="1" latinLnBrk="0" hangingPunct="1"/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Should be measurable to help monitor progress and success</a:t>
                      </a:r>
                      <a:endParaRPr lang="en-GB" sz="20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302" marB="34302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0475889"/>
                  </a:ext>
                </a:extLst>
              </a:tr>
              <a:tr h="634965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chievable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l" defTabSz="914400" rtl="0" eaLnBrk="1" latinLnBrk="0" hangingPunct="1"/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Within your capabilities but challenging</a:t>
                      </a:r>
                      <a:endParaRPr lang="en-GB" sz="20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302" marB="34302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7322727"/>
                  </a:ext>
                </a:extLst>
              </a:tr>
              <a:tr h="711672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elevant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l" defTabSz="914400" rtl="0" eaLnBrk="1" latinLnBrk="0" hangingPunct="1"/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 it relevant to what you are trying to achieve?</a:t>
                      </a:r>
                      <a:endParaRPr lang="en-GB" sz="20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302" marB="34302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268320"/>
                  </a:ext>
                </a:extLst>
              </a:tr>
              <a:tr h="711672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imebound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l" defTabSz="914400" rtl="0" eaLnBrk="1" latinLnBrk="0" hangingPunct="1"/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Track your progress, identify milestones or delivery dates</a:t>
                      </a:r>
                      <a:endParaRPr lang="en-GB" sz="20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302" marB="34302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3475063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79A8AFA-AB51-F718-7D4B-D359EDE18175}"/>
              </a:ext>
            </a:extLst>
          </p:cNvPr>
          <p:cNvSpPr txBox="1"/>
          <p:nvPr/>
        </p:nvSpPr>
        <p:spPr>
          <a:xfrm>
            <a:off x="6642691" y="1321356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1800" b="0" i="0" dirty="0">
                <a:effectLst/>
                <a:latin typeface="-apple-system"/>
              </a:rPr>
              <a:t>💡 </a:t>
            </a:r>
            <a:r>
              <a:rPr lang="en-GB" sz="1800" b="1" dirty="0">
                <a:solidFill>
                  <a:srgbClr val="002B7F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Refer to pages 11 of the handbook</a:t>
            </a:r>
          </a:p>
        </p:txBody>
      </p:sp>
    </p:spTree>
    <p:extLst>
      <p:ext uri="{BB962C8B-B14F-4D97-AF65-F5344CB8AC3E}">
        <p14:creationId xmlns:p14="http://schemas.microsoft.com/office/powerpoint/2010/main" val="24535023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12F84C-2EC3-584C-23C9-973581B52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2C44-B3B1-CB51-D35E-E19C47F1C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dirty="0"/>
              <a:t>Stage 3: making progress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55D014-163D-9D15-77AC-E5FA6366B6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3894" y="1770320"/>
            <a:ext cx="5749710" cy="33173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b="1" dirty="0">
                <a:cs typeface="Arial"/>
              </a:rPr>
              <a:t>April to June</a:t>
            </a:r>
          </a:p>
          <a:p>
            <a:pPr marL="342900" indent="-342900">
              <a:buFont typeface="+mj-lt"/>
              <a:buChar char="•"/>
            </a:pPr>
            <a:r>
              <a:rPr lang="en-GB" sz="2000" dirty="0">
                <a:cs typeface="Arial"/>
              </a:rPr>
              <a:t>Be fully engaged in the programme</a:t>
            </a:r>
          </a:p>
          <a:p>
            <a:pPr marL="342900" indent="-342900">
              <a:buFont typeface="+mj-lt"/>
              <a:buChar char="•"/>
            </a:pPr>
            <a:r>
              <a:rPr lang="en-GB" sz="2000" dirty="0">
                <a:cs typeface="Arial"/>
              </a:rPr>
              <a:t>Review and evaluate remaining goals</a:t>
            </a:r>
          </a:p>
          <a:p>
            <a:pPr marL="342900" indent="-342900">
              <a:buFont typeface="+mj-lt"/>
              <a:buChar char="•"/>
            </a:pPr>
            <a:r>
              <a:rPr lang="en-GB" sz="2000" dirty="0">
                <a:cs typeface="Arial"/>
              </a:rPr>
              <a:t>Are your goals still relevant? </a:t>
            </a:r>
          </a:p>
          <a:p>
            <a:pPr marL="342900" indent="-342900">
              <a:buFont typeface="+mj-lt"/>
              <a:buChar char="•"/>
            </a:pPr>
            <a:r>
              <a:rPr lang="en-GB" sz="2000" dirty="0">
                <a:cs typeface="Arial"/>
              </a:rPr>
              <a:t>Be flexible and self-reflective</a:t>
            </a:r>
          </a:p>
        </p:txBody>
      </p:sp>
      <p:pic>
        <p:nvPicPr>
          <p:cNvPr id="6" name="Picture 5" descr="A person and person sitting at a table&#10;&#10;Description automatically generated">
            <a:extLst>
              <a:ext uri="{FF2B5EF4-FFF2-40B4-BE49-F238E27FC236}">
                <a16:creationId xmlns:a16="http://schemas.microsoft.com/office/drawing/2014/main" id="{6C7BE055-38B7-CF7A-EB83-67C9F14FDE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184" y="1770321"/>
            <a:ext cx="4343922" cy="289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5181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56287A-3FAE-A99C-B483-29A4F87288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D7F4-57DA-B1FF-3214-8A8C77764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dirty="0"/>
              <a:t>Stage 4: discussing future plans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A790CA-E297-7D13-FF1C-CAB00BDD9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18167"/>
            <a:ext cx="7476460" cy="33173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b="1" dirty="0">
                <a:cs typeface="Arial"/>
              </a:rPr>
              <a:t>July to September</a:t>
            </a:r>
          </a:p>
          <a:p>
            <a:pPr marL="342900" indent="-342900">
              <a:lnSpc>
                <a:spcPct val="100000"/>
              </a:lnSpc>
              <a:buFont typeface="+mj-lt"/>
              <a:buChar char="•"/>
            </a:pPr>
            <a:r>
              <a:rPr lang="en-GB" sz="2000" dirty="0">
                <a:cs typeface="Arial"/>
              </a:rPr>
              <a:t>Prioritise remaining time</a:t>
            </a:r>
          </a:p>
          <a:p>
            <a:pPr marL="342900" indent="-342900">
              <a:lnSpc>
                <a:spcPct val="100000"/>
              </a:lnSpc>
              <a:buFont typeface="+mj-lt"/>
              <a:buChar char="•"/>
            </a:pPr>
            <a:r>
              <a:rPr lang="en-GB" sz="2000" dirty="0">
                <a:cs typeface="Arial"/>
              </a:rPr>
              <a:t>Apply what you have learned during the past year to your future years of study</a:t>
            </a:r>
          </a:p>
          <a:p>
            <a:pPr marL="342900" indent="-342900">
              <a:lnSpc>
                <a:spcPct val="100000"/>
              </a:lnSpc>
              <a:buFont typeface="+mj-lt"/>
              <a:buChar char="•"/>
            </a:pPr>
            <a:r>
              <a:rPr lang="en-GB" sz="2000" dirty="0">
                <a:cs typeface="Arial"/>
              </a:rPr>
              <a:t>Draw on your Mentor’s expertise on how to advance your research and maximise impact</a:t>
            </a:r>
          </a:p>
          <a:p>
            <a:pPr marL="342900" indent="-342900">
              <a:lnSpc>
                <a:spcPct val="100000"/>
              </a:lnSpc>
              <a:buFont typeface="+mj-lt"/>
              <a:buChar char="•"/>
            </a:pPr>
            <a:r>
              <a:rPr lang="en-GB" sz="2000" dirty="0">
                <a:cs typeface="Arial"/>
              </a:rPr>
              <a:t>Build your research skills: communicating research to different audience, apply for funding, networking</a:t>
            </a:r>
          </a:p>
          <a:p>
            <a:pPr marL="0" indent="0">
              <a:buNone/>
            </a:pPr>
            <a:endParaRPr lang="en-GB" sz="2400" b="1" dirty="0">
              <a:solidFill>
                <a:srgbClr val="002B7F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182B95F-0433-9F35-CE85-488186557F77}"/>
              </a:ext>
            </a:extLst>
          </p:cNvPr>
          <p:cNvSpPr/>
          <p:nvPr/>
        </p:nvSpPr>
        <p:spPr>
          <a:xfrm>
            <a:off x="8633639" y="1818167"/>
            <a:ext cx="2860156" cy="283357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800" b="0" i="0" dirty="0">
                <a:effectLst/>
                <a:latin typeface="-apple-system"/>
              </a:rPr>
              <a:t>💡 </a:t>
            </a:r>
            <a:r>
              <a:rPr lang="en-GB" b="1" dirty="0">
                <a:solidFill>
                  <a:srgbClr val="002060"/>
                </a:solidFill>
              </a:rPr>
              <a:t>Tips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Be open to feedback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Busy study period – inform your Mentor</a:t>
            </a:r>
          </a:p>
        </p:txBody>
      </p:sp>
    </p:spTree>
    <p:extLst>
      <p:ext uri="{BB962C8B-B14F-4D97-AF65-F5344CB8AC3E}">
        <p14:creationId xmlns:p14="http://schemas.microsoft.com/office/powerpoint/2010/main" val="26942654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C1DEF5-DC0A-B1AD-4856-00C82B7FBB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35883-06AF-7DAB-6FC2-842AE5831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dirty="0"/>
              <a:t>Stage 5: winding down and moving 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031852-36C0-B7F8-8C07-0D30ADD9E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18167"/>
            <a:ext cx="5753985" cy="3317359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sz="2200" b="1" dirty="0">
                <a:cs typeface="Arial"/>
              </a:rPr>
              <a:t>October to December</a:t>
            </a:r>
          </a:p>
          <a:p>
            <a:pPr marL="342900" indent="-342900">
              <a:lnSpc>
                <a:spcPct val="110000"/>
              </a:lnSpc>
              <a:buFont typeface="+mj-lt"/>
              <a:buChar char="•"/>
            </a:pPr>
            <a:r>
              <a:rPr lang="en-GB" sz="2200" dirty="0">
                <a:cs typeface="Arial"/>
              </a:rPr>
              <a:t>Reflect on your achievements and how you will move forward in your studies</a:t>
            </a:r>
          </a:p>
          <a:p>
            <a:pPr marL="342900" indent="-342900">
              <a:lnSpc>
                <a:spcPct val="110000"/>
              </a:lnSpc>
              <a:buFont typeface="+mj-lt"/>
              <a:buChar char="•"/>
            </a:pPr>
            <a:r>
              <a:rPr lang="en-GB" sz="2200" dirty="0">
                <a:cs typeface="Arial"/>
              </a:rPr>
              <a:t>Any outstanding goals?</a:t>
            </a:r>
          </a:p>
          <a:p>
            <a:pPr marL="342900" indent="-342900">
              <a:lnSpc>
                <a:spcPct val="110000"/>
              </a:lnSpc>
              <a:buFont typeface="+mj-lt"/>
              <a:buChar char="•"/>
            </a:pPr>
            <a:r>
              <a:rPr lang="en-GB" sz="2200" dirty="0">
                <a:cs typeface="Arial"/>
              </a:rPr>
              <a:t>Share ideas on how to promote your research to increase impact</a:t>
            </a:r>
          </a:p>
          <a:p>
            <a:pPr marL="342900" indent="-342900">
              <a:lnSpc>
                <a:spcPct val="110000"/>
              </a:lnSpc>
              <a:buFont typeface="+mj-lt"/>
              <a:buChar char="•"/>
            </a:pPr>
            <a:r>
              <a:rPr lang="en-GB" sz="2200" dirty="0">
                <a:cs typeface="Arial"/>
              </a:rPr>
              <a:t>Professional and personal development</a:t>
            </a:r>
          </a:p>
          <a:p>
            <a:pPr marL="0" indent="0">
              <a:buNone/>
            </a:pPr>
            <a:endParaRPr lang="en-GB" sz="2400" b="1" dirty="0">
              <a:solidFill>
                <a:srgbClr val="002B7F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pic>
        <p:nvPicPr>
          <p:cNvPr id="6" name="Picture 5" descr="Two men holding a sign&#10;&#10;Description automatically generated">
            <a:extLst>
              <a:ext uri="{FF2B5EF4-FFF2-40B4-BE49-F238E27FC236}">
                <a16:creationId xmlns:a16="http://schemas.microsoft.com/office/drawing/2014/main" id="{5C1EB11F-5734-535A-44BC-3A5A776138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748" y="1873986"/>
            <a:ext cx="4470051" cy="297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0585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85D6B7-33AB-164F-3F9C-1674F557F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04ECB-A165-DC79-184E-74691A4FF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dirty="0"/>
              <a:t>Staying connected post-programme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8271DA-8BB9-992F-1D59-667E1F8714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4318" y="2065227"/>
            <a:ext cx="1426534" cy="4678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dirty="0">
                <a:solidFill>
                  <a:srgbClr val="002B7F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Benefits</a:t>
            </a:r>
          </a:p>
          <a:p>
            <a:pPr marL="0" indent="0">
              <a:buNone/>
            </a:pPr>
            <a:endParaRPr lang="en-GB" sz="2400" b="1" dirty="0">
              <a:solidFill>
                <a:srgbClr val="002B7F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pic>
        <p:nvPicPr>
          <p:cNvPr id="5" name="Picture 4" descr="A couple of icons with text&#10;&#10;Description automatically generated">
            <a:extLst>
              <a:ext uri="{FF2B5EF4-FFF2-40B4-BE49-F238E27FC236}">
                <a16:creationId xmlns:a16="http://schemas.microsoft.com/office/drawing/2014/main" id="{C0F4E650-8658-8882-2E7D-D50E92FB3D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568" y="2533059"/>
            <a:ext cx="9558672" cy="2444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0443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35C1D0-01A4-4B3A-EEEB-9F1D12D543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992AD-26C1-3A06-4DB1-2EAE106EE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dirty="0"/>
              <a:t>Monitoring and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37EE99-75FF-B838-4324-97C97EBDDD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18168"/>
            <a:ext cx="10102701" cy="6379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>
                <a:solidFill>
                  <a:srgbClr val="002B7F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The CSC will monitor and evaluate the programme throughout the year</a:t>
            </a:r>
          </a:p>
          <a:p>
            <a:pPr marL="0" indent="0">
              <a:buNone/>
            </a:pPr>
            <a:endParaRPr lang="en-GB" sz="2400" b="1" dirty="0">
              <a:solidFill>
                <a:srgbClr val="002B7F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pic>
        <p:nvPicPr>
          <p:cNvPr id="6" name="Picture 5" descr="A green circles with yellow text&#10;&#10;AI-generated content may be incorrect.">
            <a:extLst>
              <a:ext uri="{FF2B5EF4-FFF2-40B4-BE49-F238E27FC236}">
                <a16:creationId xmlns:a16="http://schemas.microsoft.com/office/drawing/2014/main" id="{3A5870A8-8552-E5C1-3E74-A2C1E8D9F4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25392"/>
            <a:ext cx="10061703" cy="2303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838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2C5FC69-D85A-828C-50EF-7B298555B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Resources</a:t>
            </a:r>
          </a:p>
        </p:txBody>
      </p:sp>
    </p:spTree>
    <p:extLst>
      <p:ext uri="{BB962C8B-B14F-4D97-AF65-F5344CB8AC3E}">
        <p14:creationId xmlns:p14="http://schemas.microsoft.com/office/powerpoint/2010/main" val="12929582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6B2C123-D6C1-83F2-F48F-1E0E5C3D4913}"/>
              </a:ext>
            </a:extLst>
          </p:cNvPr>
          <p:cNvSpPr txBox="1"/>
          <p:nvPr/>
        </p:nvSpPr>
        <p:spPr>
          <a:xfrm>
            <a:off x="2180024" y="1816838"/>
            <a:ext cx="783195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  <a:latin typeface="Arial"/>
                <a:cs typeface="Arial"/>
              </a:rPr>
              <a:t>2025-2026 CSC Mentoring Programme – introductory webinar for doctoral pairings</a:t>
            </a:r>
          </a:p>
        </p:txBody>
      </p:sp>
    </p:spTree>
    <p:extLst>
      <p:ext uri="{BB962C8B-B14F-4D97-AF65-F5344CB8AC3E}">
        <p14:creationId xmlns:p14="http://schemas.microsoft.com/office/powerpoint/2010/main" val="25834450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0FEC0F-D3D0-5BBC-4436-51F61E255A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F59A915-ED3A-2156-9FD7-8383EE4AE8B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Resources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01117F-EA14-FDBF-94D3-DB44B968D7F2}"/>
              </a:ext>
            </a:extLst>
          </p:cNvPr>
          <p:cNvSpPr txBox="1"/>
          <p:nvPr/>
        </p:nvSpPr>
        <p:spPr>
          <a:xfrm>
            <a:off x="6487432" y="785361"/>
            <a:ext cx="5457825" cy="470898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cs typeface="Arial"/>
              </a:rPr>
              <a:t>CSC website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cs typeface="Arial"/>
              </a:rPr>
              <a:t>Handbooks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cs typeface="Arial"/>
              </a:rPr>
              <a:t>Mentoring log table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cs typeface="Arial"/>
              </a:rPr>
              <a:t>SMART goals log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bg1"/>
              </a:solidFill>
              <a:cs typeface="Arial"/>
            </a:endParaRPr>
          </a:p>
          <a:p>
            <a:endParaRPr lang="en-GB" sz="2000" dirty="0">
              <a:solidFill>
                <a:schemeClr val="bg1"/>
              </a:solidFill>
              <a:cs typeface="Arial"/>
            </a:endParaRPr>
          </a:p>
          <a:p>
            <a:r>
              <a:rPr lang="en-GB" sz="2000" dirty="0">
                <a:solidFill>
                  <a:schemeClr val="bg1"/>
                </a:solidFill>
                <a:cs typeface="Arial"/>
              </a:rPr>
              <a:t>In Handbook: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cs typeface="Arial"/>
              </a:rPr>
              <a:t>Top tips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cs typeface="Arial"/>
              </a:rPr>
              <a:t>Icebreakers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cs typeface="Arial"/>
              </a:rPr>
              <a:t>Effective communication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cs typeface="Arial"/>
              </a:rPr>
              <a:t>Receiving constructive feedback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cs typeface="Arial"/>
              </a:rPr>
              <a:t>Encouraging your Mentee to be self-reflective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cs typeface="Arial"/>
              </a:rPr>
              <a:t>Making the most of your final weeks</a:t>
            </a:r>
          </a:p>
          <a:p>
            <a:endParaRPr lang="en-GB" sz="2000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3" name="Picture 2" descr="A person sitting in a chair talking to another person&#10;&#10;Description automatically generated">
            <a:extLst>
              <a:ext uri="{FF2B5EF4-FFF2-40B4-BE49-F238E27FC236}">
                <a16:creationId xmlns:a16="http://schemas.microsoft.com/office/drawing/2014/main" id="{846A85FF-9634-1DFF-E9EE-D7168D491E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1" y="1979211"/>
            <a:ext cx="4566851" cy="289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1222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B816F8-90C1-9FC7-4EAF-8AC64F661A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C245BA7-201C-FECF-7F03-7FEEAB640C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23250" y="232232"/>
            <a:ext cx="5457825" cy="546100"/>
          </a:xfrm>
        </p:spPr>
        <p:txBody>
          <a:bodyPr/>
          <a:lstStyle/>
          <a:p>
            <a:r>
              <a:rPr lang="en-GB">
                <a:solidFill>
                  <a:srgbClr val="002B7F"/>
                </a:solidFill>
              </a:rPr>
              <a:t>Keep in touch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30997F-0AD0-BE28-4850-7FE5DDB6B192}"/>
              </a:ext>
            </a:extLst>
          </p:cNvPr>
          <p:cNvSpPr txBox="1"/>
          <p:nvPr/>
        </p:nvSpPr>
        <p:spPr>
          <a:xfrm>
            <a:off x="6664751" y="939799"/>
            <a:ext cx="5174824" cy="5139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2B7F"/>
                </a:solidFill>
                <a:cs typeface="Arial"/>
              </a:rPr>
              <a:t>Email </a:t>
            </a:r>
            <a:r>
              <a:rPr lang="en-US" sz="2000">
                <a:solidFill>
                  <a:srgbClr val="002B7F"/>
                </a:solidFill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alumni@cscuk.org.uk</a:t>
            </a:r>
            <a:endParaRPr lang="en-US" sz="2000">
              <a:solidFill>
                <a:srgbClr val="002B7F"/>
              </a:solidFill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>
              <a:solidFill>
                <a:srgbClr val="002B7F"/>
              </a:solidFill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002B7F"/>
                </a:solidFill>
                <a:cs typeface="Arial"/>
              </a:rPr>
              <a:t>Read testimonials on the CSC website:</a:t>
            </a:r>
          </a:p>
          <a:p>
            <a:endParaRPr lang="en-GB" sz="2000">
              <a:solidFill>
                <a:srgbClr val="002B7F"/>
              </a:solidFill>
              <a:cs typeface="Arial"/>
            </a:endParaRPr>
          </a:p>
          <a:p>
            <a:pPr lvl="1"/>
            <a:r>
              <a:rPr lang="en-GB" sz="2000">
                <a:solidFill>
                  <a:srgbClr val="002B7F"/>
                </a:solidFill>
                <a:cs typeface="Arial"/>
              </a:rPr>
              <a:t>cscuk.fcdo.gov.uk/alumni/mentoring-programme/</a:t>
            </a:r>
          </a:p>
          <a:p>
            <a:endParaRPr lang="en-GB" sz="2000">
              <a:solidFill>
                <a:srgbClr val="002B7F"/>
              </a:solidFill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002B7F"/>
                </a:solidFill>
                <a:cs typeface="Arial"/>
              </a:rPr>
              <a:t>Refer to the FAQs: </a:t>
            </a:r>
          </a:p>
          <a:p>
            <a:endParaRPr lang="en-GB" sz="2000">
              <a:solidFill>
                <a:srgbClr val="002B7F"/>
              </a:solidFill>
              <a:cs typeface="Arial"/>
            </a:endParaRPr>
          </a:p>
          <a:p>
            <a:pPr lvl="1"/>
            <a:r>
              <a:rPr lang="en-GB" sz="2000">
                <a:solidFill>
                  <a:srgbClr val="002B7F"/>
                </a:solidFill>
                <a:cs typeface="Arial"/>
              </a:rPr>
              <a:t>cscuk.fcdo.gov.uk/csc-mentoring-programme-frequently-asked-questions-</a:t>
            </a:r>
            <a:r>
              <a:rPr lang="en-GB" sz="2000" err="1">
                <a:solidFill>
                  <a:srgbClr val="002B7F"/>
                </a:solidFill>
                <a:cs typeface="Arial"/>
              </a:rPr>
              <a:t>faqs</a:t>
            </a:r>
            <a:r>
              <a:rPr lang="en-GB" sz="2000">
                <a:solidFill>
                  <a:srgbClr val="002B7F"/>
                </a:solidFill>
                <a:cs typeface="Arial"/>
              </a:rPr>
              <a:t>/</a:t>
            </a:r>
          </a:p>
          <a:p>
            <a:pPr lvl="1"/>
            <a:endParaRPr lang="en-GB" sz="2000">
              <a:cs typeface="Arial"/>
            </a:endParaRPr>
          </a:p>
          <a:p>
            <a:pPr lvl="1"/>
            <a:endParaRPr lang="en-GB" sz="2000">
              <a:cs typeface="Arial"/>
            </a:endParaRPr>
          </a:p>
          <a:p>
            <a:endParaRPr lang="en-GB" sz="2000"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>
              <a:cs typeface="Arial"/>
            </a:endParaRPr>
          </a:p>
        </p:txBody>
      </p:sp>
      <p:pic>
        <p:nvPicPr>
          <p:cNvPr id="2" name="Picture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A0D0284-BCDF-CF76-E9C9-FD6C230F99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827" t="29539" r="9761" b="9020"/>
          <a:stretch>
            <a:fillRect/>
          </a:stretch>
        </p:blipFill>
        <p:spPr bwMode="auto">
          <a:xfrm>
            <a:off x="473353" y="1246302"/>
            <a:ext cx="5205034" cy="29580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480516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D374C0-5496-7D16-400E-991EE0B6AA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8A6EF-D953-D34D-2E14-BCE552971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dirty="0"/>
              <a:t>Refer to CSC policies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4F3E362-8FAD-2F22-BDD9-8E7013AEB766}"/>
              </a:ext>
            </a:extLst>
          </p:cNvPr>
          <p:cNvSpPr txBox="1">
            <a:spLocks/>
          </p:cNvSpPr>
          <p:nvPr/>
        </p:nvSpPr>
        <p:spPr>
          <a:xfrm>
            <a:off x="949842" y="1818167"/>
            <a:ext cx="6544338" cy="46747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Char char="•"/>
            </a:pPr>
            <a:r>
              <a:rPr lang="en-GB" sz="2000" dirty="0">
                <a:cs typeface="Arial"/>
              </a:rPr>
              <a:t>CSC Code of Conduct</a:t>
            </a:r>
          </a:p>
          <a:p>
            <a:pPr marL="342900" indent="-342900">
              <a:buFont typeface="+mj-lt"/>
              <a:buChar char="•"/>
            </a:pPr>
            <a:r>
              <a:rPr lang="en-GB" sz="2000" dirty="0">
                <a:cs typeface="Arial"/>
              </a:rPr>
              <a:t>Maintaining confidentiality</a:t>
            </a:r>
          </a:p>
          <a:p>
            <a:pPr marL="342900" indent="-342900">
              <a:buFont typeface="+mj-lt"/>
              <a:buChar char="•"/>
            </a:pPr>
            <a:r>
              <a:rPr lang="en-GB" sz="2000" dirty="0">
                <a:cs typeface="Arial"/>
              </a:rPr>
              <a:t>Duty to report</a:t>
            </a:r>
          </a:p>
          <a:p>
            <a:pPr marL="342900" indent="-342900">
              <a:buFont typeface="+mj-lt"/>
              <a:buChar char="•"/>
            </a:pPr>
            <a:r>
              <a:rPr lang="en-GB" sz="2000" dirty="0">
                <a:cs typeface="Arial"/>
              </a:rPr>
              <a:t>CSC Safeguarding policy</a:t>
            </a:r>
          </a:p>
          <a:p>
            <a:pPr marL="342900" indent="-342900">
              <a:buFont typeface="+mj-lt"/>
              <a:buChar char="•"/>
            </a:pPr>
            <a:r>
              <a:rPr lang="en-GB" sz="2000" dirty="0">
                <a:cs typeface="Arial"/>
              </a:rPr>
              <a:t>Wellbeing and support</a:t>
            </a:r>
          </a:p>
          <a:p>
            <a:pPr marL="342900" indent="-342900">
              <a:buFont typeface="+mj-lt"/>
              <a:buChar char="•"/>
            </a:pPr>
            <a:r>
              <a:rPr lang="en-GB" sz="2000" dirty="0">
                <a:cs typeface="Arial"/>
              </a:rPr>
              <a:t>Termination of pairings</a:t>
            </a:r>
          </a:p>
        </p:txBody>
      </p:sp>
      <p:pic>
        <p:nvPicPr>
          <p:cNvPr id="9" name="Picture 8" descr="A person in a suit talking to a group of people&#10;&#10;Description automatically generated">
            <a:extLst>
              <a:ext uri="{FF2B5EF4-FFF2-40B4-BE49-F238E27FC236}">
                <a16:creationId xmlns:a16="http://schemas.microsoft.com/office/drawing/2014/main" id="{D2675297-4EC8-FC08-9F17-9F063AEA95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564" y="1655283"/>
            <a:ext cx="4801085" cy="320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5478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442FE3-2D3B-EA87-C3B5-D0413294C6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A2E48-79B9-E1E7-22EF-CB4BD7E69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551" y="4649140"/>
            <a:ext cx="9144000" cy="78670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Keep in touch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C79867B-05D9-FBEC-C03F-FBECB4C47158}"/>
              </a:ext>
            </a:extLst>
          </p:cNvPr>
          <p:cNvSpPr txBox="1">
            <a:spLocks/>
          </p:cNvSpPr>
          <p:nvPr/>
        </p:nvSpPr>
        <p:spPr>
          <a:xfrm>
            <a:off x="1517551" y="5435843"/>
            <a:ext cx="9144000" cy="571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rgbClr val="002060"/>
                </a:solidFill>
              </a:rPr>
              <a:t>Email the Alumni Team: alumni@cscuk.org.uk</a:t>
            </a:r>
          </a:p>
        </p:txBody>
      </p:sp>
      <p:pic>
        <p:nvPicPr>
          <p:cNvPr id="5" name="Picture 4" descr="A group of people raising their hands&#10;&#10;Description automatically generated">
            <a:extLst>
              <a:ext uri="{FF2B5EF4-FFF2-40B4-BE49-F238E27FC236}">
                <a16:creationId xmlns:a16="http://schemas.microsoft.com/office/drawing/2014/main" id="{864293E1-CF5E-3D0F-ED0A-95FD889154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5" b="23702"/>
          <a:stretch/>
        </p:blipFill>
        <p:spPr>
          <a:xfrm>
            <a:off x="-6439" y="-79895"/>
            <a:ext cx="12191980" cy="460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6451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577E58C-211C-0FE3-C218-5E108401D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783270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62AB1-EFE3-0194-1EC2-94938F94A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/>
              <a:t>Information session overview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3D2A07-A207-22BE-5E60-37737A3F4D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2499" y="2209800"/>
            <a:ext cx="2482263" cy="310563"/>
          </a:xfrm>
        </p:spPr>
        <p:txBody>
          <a:bodyPr/>
          <a:lstStyle/>
          <a:p>
            <a:r>
              <a:rPr lang="en-GB"/>
              <a:t>Introduction to the programme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E68CEC1-797A-E7B6-CA9C-894242F9E6D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63042" y="2209800"/>
            <a:ext cx="2135909" cy="694765"/>
          </a:xfrm>
        </p:spPr>
        <p:txBody>
          <a:bodyPr/>
          <a:lstStyle/>
          <a:p>
            <a:r>
              <a:rPr lang="en-US" dirty="0">
                <a:solidFill>
                  <a:srgbClr val="002B7F"/>
                </a:solidFill>
                <a:cs typeface="Arial"/>
              </a:rPr>
              <a:t>How the programme works?</a:t>
            </a:r>
          </a:p>
          <a:p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23A0A25-7CF3-490D-F061-0F225943008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 dirty="0"/>
              <a:t>Setting goals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B412260-389A-34BE-A15E-61C11757A4F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63042" y="4522803"/>
            <a:ext cx="2128157" cy="694765"/>
          </a:xfrm>
        </p:spPr>
        <p:txBody>
          <a:bodyPr/>
          <a:lstStyle/>
          <a:p>
            <a:r>
              <a:rPr lang="en-GB" dirty="0"/>
              <a:t>Resources and policies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1683817-739E-6259-C4E5-AAE7858FBF7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67054" y="4522803"/>
            <a:ext cx="2129245" cy="694765"/>
          </a:xfrm>
        </p:spPr>
        <p:txBody>
          <a:bodyPr/>
          <a:lstStyle/>
          <a:p>
            <a:r>
              <a:rPr lang="en-GB" dirty="0"/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6513031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F0C8E75-0C04-B1B2-8E82-B241B5E2BF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278964"/>
            <a:ext cx="5457825" cy="420043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2000" b="1" dirty="0"/>
              <a:t>The programme aims to:</a:t>
            </a:r>
          </a:p>
          <a:p>
            <a:r>
              <a:rPr lang="en-GB" sz="2000" dirty="0"/>
              <a:t>Connect Commonwealth Scholars and Alumni in a 1:1 mentoring pairing</a:t>
            </a:r>
          </a:p>
          <a:p>
            <a:r>
              <a:rPr lang="en-GB" sz="2000" dirty="0"/>
              <a:t>Provide Scholars with advice and guidance on studying and living in the UK</a:t>
            </a:r>
          </a:p>
          <a:p>
            <a:r>
              <a:rPr lang="en-GB" sz="2000" dirty="0"/>
              <a:t>Share knowledge and enhance skills development</a:t>
            </a:r>
          </a:p>
          <a:p>
            <a:r>
              <a:rPr lang="en-GB" sz="2000" dirty="0"/>
              <a:t>Increase understanding of how to achieve development impact post-Scholarship</a:t>
            </a:r>
          </a:p>
          <a:p>
            <a:r>
              <a:rPr lang="en-GB" sz="2000" dirty="0"/>
              <a:t>Develop mentoring and other soft skills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8713BD6-D94B-F809-29CA-8F9CF69D3A9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Introduction</a:t>
            </a: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F2470959-9FDB-A9DC-3223-D17BF3D8A36B}"/>
              </a:ext>
            </a:extLst>
          </p:cNvPr>
          <p:cNvSpPr/>
          <p:nvPr/>
        </p:nvSpPr>
        <p:spPr>
          <a:xfrm>
            <a:off x="6858637" y="828405"/>
            <a:ext cx="2552755" cy="1549741"/>
          </a:xfrm>
          <a:prstGeom prst="wedgeRoundRect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indent="0">
              <a:spcBef>
                <a:spcPts val="1200"/>
              </a:spcBef>
              <a:buNone/>
            </a:pPr>
            <a:r>
              <a:rPr lang="en-GB" dirty="0">
                <a:solidFill>
                  <a:srgbClr val="002B7F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Since 2019, over 1200 Commonwealth Scholars and Alumni have participated in the programme</a:t>
            </a:r>
          </a:p>
        </p:txBody>
      </p:sp>
      <p:pic>
        <p:nvPicPr>
          <p:cNvPr id="4" name="Picture 3" descr="A person in a red robe talking to another person&#10;&#10;Description automatically generated">
            <a:extLst>
              <a:ext uri="{FF2B5EF4-FFF2-40B4-BE49-F238E27FC236}">
                <a16:creationId xmlns:a16="http://schemas.microsoft.com/office/drawing/2014/main" id="{EFA3603A-69B1-AEA4-8BA3-B0E154181F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390" y="2806754"/>
            <a:ext cx="3925904" cy="261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940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0AB3D1-89FE-11AC-83D2-6F6FA68E0C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B984D-CDE7-1196-0C8D-41E9D7EDA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Pairings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41366005-B0F3-1437-69DD-2CBD3B3077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461" y="2050919"/>
            <a:ext cx="9889078" cy="213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131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28FCD8D-82B7-96E2-70A1-56743423D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does the programme work for doctoral pairings?</a:t>
            </a:r>
          </a:p>
        </p:txBody>
      </p:sp>
    </p:spTree>
    <p:extLst>
      <p:ext uri="{BB962C8B-B14F-4D97-AF65-F5344CB8AC3E}">
        <p14:creationId xmlns:p14="http://schemas.microsoft.com/office/powerpoint/2010/main" val="10531091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0B3F387-D9E6-CC28-3A0F-F0D765BF38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Master’s pairings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A75981-9488-ED44-2D0F-C8958FE1FBE4}"/>
              </a:ext>
            </a:extLst>
          </p:cNvPr>
          <p:cNvSpPr txBox="1"/>
          <p:nvPr/>
        </p:nvSpPr>
        <p:spPr>
          <a:xfrm>
            <a:off x="6498293" y="1441839"/>
            <a:ext cx="5207743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sz="2000" dirty="0">
                <a:solidFill>
                  <a:schemeClr val="bg1"/>
                </a:solidFill>
                <a:cs typeface="Arial"/>
              </a:rPr>
              <a:t>One-to-one pairing</a:t>
            </a:r>
          </a:p>
          <a:p>
            <a:pPr marL="342900" indent="-342900">
              <a:buFont typeface="+mj-lt"/>
              <a:buAutoNum type="arabicPeriod"/>
            </a:pPr>
            <a:endParaRPr lang="en-GB" sz="2000" dirty="0">
              <a:solidFill>
                <a:schemeClr val="bg1"/>
              </a:solidFill>
              <a:cs typeface="Arial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2000" dirty="0">
                <a:solidFill>
                  <a:schemeClr val="bg1"/>
                </a:solidFill>
                <a:cs typeface="Arial"/>
              </a:rPr>
              <a:t>Year-long: December 2025 to December 2026</a:t>
            </a:r>
          </a:p>
          <a:p>
            <a:pPr marL="342900" indent="-342900">
              <a:buFont typeface="+mj-lt"/>
              <a:buAutoNum type="arabicPeriod"/>
            </a:pPr>
            <a:endParaRPr lang="en-GB" sz="2000" dirty="0">
              <a:solidFill>
                <a:schemeClr val="bg1"/>
              </a:solidFill>
              <a:cs typeface="Arial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2000" dirty="0">
                <a:solidFill>
                  <a:schemeClr val="bg1"/>
                </a:solidFill>
                <a:cs typeface="Arial"/>
              </a:rPr>
              <a:t>Minimum time commitment: two hours every month</a:t>
            </a:r>
          </a:p>
          <a:p>
            <a:pPr marL="342900" indent="-342900">
              <a:buFont typeface="+mj-lt"/>
              <a:buAutoNum type="arabicPeriod"/>
            </a:pPr>
            <a:endParaRPr lang="en-GB" sz="2000" dirty="0">
              <a:solidFill>
                <a:schemeClr val="bg1"/>
              </a:solidFill>
              <a:cs typeface="Arial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2000" dirty="0">
                <a:solidFill>
                  <a:schemeClr val="bg1"/>
                </a:solidFill>
                <a:cs typeface="Arial"/>
              </a:rPr>
              <a:t>Mentoring support to develop relevant skills to advance your doctoral studies</a:t>
            </a:r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C00BF28F-968D-79D2-FD7C-5D234D53D0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43" y="1441839"/>
            <a:ext cx="2811373" cy="298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771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B1D8D1-98E6-69A7-D5CF-0C0852072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75580F3-FC07-9719-34DA-2304A78179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795780"/>
            <a:ext cx="5457825" cy="420043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GB" sz="2000" dirty="0"/>
              <a:t>Academic support </a:t>
            </a:r>
          </a:p>
          <a:p>
            <a:r>
              <a:rPr lang="en-GB" sz="2000" dirty="0"/>
              <a:t>Professional support</a:t>
            </a:r>
          </a:p>
          <a:p>
            <a:r>
              <a:rPr lang="en-GB" sz="2000" dirty="0"/>
              <a:t>Social support</a:t>
            </a:r>
          </a:p>
          <a:p>
            <a:endParaRPr lang="en-GB" sz="2000" dirty="0"/>
          </a:p>
          <a:p>
            <a:pPr marL="0" indent="0">
              <a:buNone/>
            </a:pPr>
            <a:r>
              <a:rPr lang="en-GB" sz="2000" b="1" dirty="0"/>
              <a:t>How to communicate your research to a wider audience?</a:t>
            </a:r>
          </a:p>
          <a:p>
            <a:pPr marL="0" indent="0">
              <a:buNone/>
            </a:pPr>
            <a:endParaRPr lang="en-GB" sz="2000" b="1" dirty="0"/>
          </a:p>
          <a:p>
            <a:pPr marL="0" indent="0">
              <a:buNone/>
            </a:pPr>
            <a:r>
              <a:rPr lang="en-GB" sz="2000" b="1" dirty="0"/>
              <a:t>Think about your development impact goals.</a:t>
            </a:r>
          </a:p>
          <a:p>
            <a:pPr marL="0" indent="0">
              <a:buNone/>
            </a:pPr>
            <a:endParaRPr lang="en-GB" sz="2000" b="1" dirty="0"/>
          </a:p>
          <a:p>
            <a:pPr marL="0" indent="0">
              <a:buNone/>
            </a:pPr>
            <a:r>
              <a:rPr lang="en-GB" sz="2000" b="1" dirty="0"/>
              <a:t>What professional skills would you like to develop?</a:t>
            </a:r>
          </a:p>
          <a:p>
            <a:pPr marL="0" indent="0">
              <a:buNone/>
            </a:pPr>
            <a:endParaRPr lang="en-GB" sz="2000" b="1" dirty="0"/>
          </a:p>
          <a:p>
            <a:pPr marL="0" indent="0">
              <a:buNone/>
            </a:pPr>
            <a:endParaRPr lang="en-GB" sz="2000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EE0F660-A56B-BA14-2A6D-39E17676A8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Areas of support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C0F0CB30-6874-B8B9-0CFA-BCB1B38DC78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8568968"/>
              </p:ext>
            </p:extLst>
          </p:nvPr>
        </p:nvGraphicFramePr>
        <p:xfrm>
          <a:off x="6842760" y="1051560"/>
          <a:ext cx="4572000" cy="4297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062876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486360-F1F5-463C-E786-3D565411BF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95DD1DA-4DBA-83FD-FE8D-0C61729D97E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/>
              <a:t>Roles and responsibilities of Mentors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AF9B07-F4EC-799B-B105-F4ACFC9B4E3E}"/>
              </a:ext>
            </a:extLst>
          </p:cNvPr>
          <p:cNvSpPr txBox="1"/>
          <p:nvPr/>
        </p:nvSpPr>
        <p:spPr>
          <a:xfrm>
            <a:off x="6664751" y="393699"/>
            <a:ext cx="5174824" cy="470898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+mj-lt"/>
              <a:buChar char="•"/>
            </a:pPr>
            <a:r>
              <a:rPr lang="en-GB" sz="2000" dirty="0">
                <a:cs typeface="Arial"/>
              </a:rPr>
              <a:t>Support a new Scholar in developing the appropriate skills and knowledge</a:t>
            </a:r>
            <a:endParaRPr lang="en-US" dirty="0"/>
          </a:p>
          <a:p>
            <a:pPr marL="342900" indent="-342900">
              <a:buFont typeface="+mj-lt"/>
              <a:buChar char="•"/>
            </a:pPr>
            <a:endParaRPr lang="en-GB" sz="2000" dirty="0">
              <a:cs typeface="Arial"/>
            </a:endParaRPr>
          </a:p>
          <a:p>
            <a:pPr marL="342900" indent="-342900">
              <a:buFont typeface="+mj-lt"/>
              <a:buChar char="•"/>
            </a:pPr>
            <a:r>
              <a:rPr lang="en-GB" sz="2000" dirty="0">
                <a:cs typeface="Arial"/>
              </a:rPr>
              <a:t>Share your Commonwealth Scholarship experience </a:t>
            </a:r>
          </a:p>
          <a:p>
            <a:pPr marL="342900" indent="-342900">
              <a:buFont typeface="+mj-lt"/>
              <a:buChar char="•"/>
            </a:pPr>
            <a:endParaRPr lang="en-GB" sz="2000" dirty="0">
              <a:cs typeface="Arial"/>
            </a:endParaRPr>
          </a:p>
          <a:p>
            <a:pPr marL="342900" indent="-342900">
              <a:buFont typeface="+mj-lt"/>
              <a:buChar char="•"/>
            </a:pPr>
            <a:r>
              <a:rPr lang="en-GB" sz="2000" dirty="0">
                <a:cs typeface="Arial"/>
              </a:rPr>
              <a:t>Provide guidance on implementing learning and skills post-Scholarship</a:t>
            </a:r>
          </a:p>
          <a:p>
            <a:pPr marL="342900" indent="-342900">
              <a:buFont typeface="+mj-lt"/>
              <a:buChar char="•"/>
            </a:pPr>
            <a:endParaRPr lang="en-GB" sz="2000" dirty="0">
              <a:cs typeface="Arial"/>
            </a:endParaRPr>
          </a:p>
          <a:p>
            <a:pPr marL="342900" indent="-342900">
              <a:buFont typeface="+mj-lt"/>
              <a:buChar char="•"/>
            </a:pPr>
            <a:r>
              <a:rPr lang="en-GB" sz="2000" dirty="0">
                <a:cs typeface="Arial"/>
              </a:rPr>
              <a:t>Develop your own mentoring and professional skills</a:t>
            </a:r>
          </a:p>
          <a:p>
            <a:pPr marL="342900" indent="-342900">
              <a:buFont typeface="+mj-lt"/>
              <a:buChar char="•"/>
            </a:pPr>
            <a:endParaRPr lang="en-GB" sz="2000" dirty="0">
              <a:cs typeface="Arial"/>
            </a:endParaRPr>
          </a:p>
          <a:p>
            <a:pPr marL="342900" indent="-342900">
              <a:buFont typeface="+mj-lt"/>
              <a:buChar char="•"/>
            </a:pPr>
            <a:r>
              <a:rPr lang="en-GB" sz="2000" dirty="0">
                <a:cs typeface="Arial"/>
              </a:rPr>
              <a:t>Encourage your Mentee to stay connected with the CSC community</a:t>
            </a:r>
          </a:p>
          <a:p>
            <a:endParaRPr lang="en-GB" sz="2000" dirty="0">
              <a:cs typeface="Arial"/>
            </a:endParaRPr>
          </a:p>
        </p:txBody>
      </p:sp>
      <p:pic>
        <p:nvPicPr>
          <p:cNvPr id="7" name="Picture Placeholder 6" descr="A group of people holding signs&#10;&#10;AI-generated content may be incorrect.">
            <a:extLst>
              <a:ext uri="{FF2B5EF4-FFF2-40B4-BE49-F238E27FC236}">
                <a16:creationId xmlns:a16="http://schemas.microsoft.com/office/drawing/2014/main" id="{39D02865-6AB2-FB89-B703-92EFF906119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7" r="13237"/>
          <a:stretch>
            <a:fillRect/>
          </a:stretch>
        </p:blipFill>
        <p:spPr>
          <a:xfrm>
            <a:off x="505344" y="1638029"/>
            <a:ext cx="5167232" cy="4631406"/>
          </a:xfrm>
        </p:spPr>
      </p:pic>
    </p:spTree>
    <p:extLst>
      <p:ext uri="{BB962C8B-B14F-4D97-AF65-F5344CB8AC3E}">
        <p14:creationId xmlns:p14="http://schemas.microsoft.com/office/powerpoint/2010/main" val="24689583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SC">
      <a:dk1>
        <a:sysClr val="windowText" lastClr="000000"/>
      </a:dk1>
      <a:lt1>
        <a:sysClr val="window" lastClr="FFFFFF"/>
      </a:lt1>
      <a:dk2>
        <a:srgbClr val="002B7F"/>
      </a:dk2>
      <a:lt2>
        <a:srgbClr val="FFFFFF"/>
      </a:lt2>
      <a:accent1>
        <a:srgbClr val="AEBADF"/>
      </a:accent1>
      <a:accent2>
        <a:srgbClr val="FFBB22"/>
      </a:accent2>
      <a:accent3>
        <a:srgbClr val="00756D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B2B79E2D62734091BC5F58288FD8BF" ma:contentTypeVersion="17" ma:contentTypeDescription="Create a new document." ma:contentTypeScope="" ma:versionID="22c89b36c7be65e6d3bcf1aa169c7228">
  <xsd:schema xmlns:xsd="http://www.w3.org/2001/XMLSchema" xmlns:xs="http://www.w3.org/2001/XMLSchema" xmlns:p="http://schemas.microsoft.com/office/2006/metadata/properties" xmlns:ns2="9b7487c0-d7ff-4e0a-9ad4-fa6c1391a7d4" xmlns:ns3="6c6661e9-e19d-4d42-a8c7-e368fcc121b5" targetNamespace="http://schemas.microsoft.com/office/2006/metadata/properties" ma:root="true" ma:fieldsID="8a59ccffd7026782ef5d5c42b461916c" ns2:_="" ns3:_="">
    <xsd:import namespace="9b7487c0-d7ff-4e0a-9ad4-fa6c1391a7d4"/>
    <xsd:import namespace="6c6661e9-e19d-4d42-a8c7-e368fcc121b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BillingMetadata" minOccurs="0"/>
                <xsd:element ref="ns2:_Flow_Signoff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7487c0-d7ff-4e0a-9ad4-fa6c1391a7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9ea87636-9180-417c-a4ce-134daf2edb3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8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  <xsd:element name="_Flow_SignoffStatus" ma:index="24" nillable="true" ma:displayName="Sign-off status" ma:internalName="_x0024_Resources_x003a_core_x002c_Signoff_Status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6661e9-e19d-4d42-a8c7-e368fcc121b5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f3caa1fa-4693-422d-9cc6-27e997cf8b54}" ma:internalName="TaxCatchAll" ma:showField="CatchAllData" ma:web="6c6661e9-e19d-4d42-a8c7-e368fcc121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b7487c0-d7ff-4e0a-9ad4-fa6c1391a7d4">
      <Terms xmlns="http://schemas.microsoft.com/office/infopath/2007/PartnerControls"/>
    </lcf76f155ced4ddcb4097134ff3c332f>
    <TaxCatchAll xmlns="6c6661e9-e19d-4d42-a8c7-e368fcc121b5" xsi:nil="true"/>
    <_Flow_SignoffStatus xmlns="9b7487c0-d7ff-4e0a-9ad4-fa6c1391a7d4" xsi:nil="true"/>
  </documentManagement>
</p:properties>
</file>

<file path=customXml/itemProps1.xml><?xml version="1.0" encoding="utf-8"?>
<ds:datastoreItem xmlns:ds="http://schemas.openxmlformats.org/officeDocument/2006/customXml" ds:itemID="{37268191-E48E-47C6-90BF-7DBEA58F7DB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D6FCCBE-4A43-4757-BAEA-F3EAB1EB61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b7487c0-d7ff-4e0a-9ad4-fa6c1391a7d4"/>
    <ds:schemaRef ds:uri="6c6661e9-e19d-4d42-a8c7-e368fcc121b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7A6303C-7BF9-4C83-9B11-95974999BE7C}">
  <ds:schemaRefs>
    <ds:schemaRef ds:uri="6c6661e9-e19d-4d42-a8c7-e368fcc121b5"/>
    <ds:schemaRef ds:uri="9b7487c0-d7ff-4e0a-9ad4-fa6c1391a7d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866</Words>
  <Application>Microsoft Office PowerPoint</Application>
  <PresentationFormat>Widescreen</PresentationFormat>
  <Paragraphs>172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-apple-system</vt:lpstr>
      <vt:lpstr>Aptos</vt:lpstr>
      <vt:lpstr>Arial</vt:lpstr>
      <vt:lpstr>Calibri</vt:lpstr>
      <vt:lpstr>Wingdings</vt:lpstr>
      <vt:lpstr>Office Theme</vt:lpstr>
      <vt:lpstr>PowerPoint Presentation</vt:lpstr>
      <vt:lpstr>PowerPoint Presentation</vt:lpstr>
      <vt:lpstr>Information session overview</vt:lpstr>
      <vt:lpstr>PowerPoint Presentation</vt:lpstr>
      <vt:lpstr>Pairings</vt:lpstr>
      <vt:lpstr>How does the programme work for doctoral pairings?</vt:lpstr>
      <vt:lpstr>PowerPoint Presentation</vt:lpstr>
      <vt:lpstr>PowerPoint Presentation</vt:lpstr>
      <vt:lpstr>PowerPoint Presentation</vt:lpstr>
      <vt:lpstr>PowerPoint Presentation</vt:lpstr>
      <vt:lpstr>Five stages</vt:lpstr>
      <vt:lpstr>Stage 1: building rapport</vt:lpstr>
      <vt:lpstr>Stage 2: setting SMART goals</vt:lpstr>
      <vt:lpstr>Stage 3: making progress</vt:lpstr>
      <vt:lpstr>Stage 4: discussing future plans</vt:lpstr>
      <vt:lpstr>Stage 5: winding down and moving on</vt:lpstr>
      <vt:lpstr>Staying connected post-programme</vt:lpstr>
      <vt:lpstr>Monitoring and evaluation</vt:lpstr>
      <vt:lpstr>Resources</vt:lpstr>
      <vt:lpstr>PowerPoint Presentation</vt:lpstr>
      <vt:lpstr>PowerPoint Presentation</vt:lpstr>
      <vt:lpstr>Refer to CSC policies</vt:lpstr>
      <vt:lpstr>Keep in touch </vt:lpstr>
      <vt:lpstr>Q&amp;A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Susie Burpee</dc:creator>
  <cp:lastModifiedBy>Kirsty Scott</cp:lastModifiedBy>
  <cp:revision>1</cp:revision>
  <dcterms:created xsi:type="dcterms:W3CDTF">2023-12-11T12:08:01Z</dcterms:created>
  <dcterms:modified xsi:type="dcterms:W3CDTF">2025-12-04T08:29:27Z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0x01010000B2B79E2D62734091BC5F58288FD8BF</vt:lpwstr>
  </property>
  <property fmtid="{D5CDD505-2E9C-101B-9397-08002B2CF9AE}" pid="3" name="Order">
    <vt:r8>3458800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MediaServiceImageTags">
    <vt:lpwstr/>
  </property>
</Properties>
</file>