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56" r:id="rId5"/>
    <p:sldId id="300" r:id="rId6"/>
    <p:sldId id="278" r:id="rId7"/>
    <p:sldId id="301" r:id="rId8"/>
    <p:sldId id="280" r:id="rId9"/>
    <p:sldId id="303" r:id="rId10"/>
    <p:sldId id="304" r:id="rId11"/>
    <p:sldId id="305" r:id="rId12"/>
    <p:sldId id="306" r:id="rId13"/>
    <p:sldId id="268" r:id="rId14"/>
    <p:sldId id="307" r:id="rId15"/>
    <p:sldId id="279" r:id="rId16"/>
    <p:sldId id="309" r:id="rId17"/>
    <p:sldId id="308" r:id="rId18"/>
    <p:sldId id="2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7F"/>
    <a:srgbClr val="3944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0CABC-4C1D-4334-A1CF-07D1BDA66711}" v="18" dt="2026-05-12T07:59:39.6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7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Scott" userId="cc2beaab-40fa-4bfc-905f-8f893a07151a" providerId="ADAL" clId="{8E56EDD1-603A-4AB1-A265-7CE396DE189F}"/>
    <pc:docChg chg="undo redo custSel addSld delSld modSld sldOrd">
      <pc:chgData name="Kirsty Scott" userId="cc2beaab-40fa-4bfc-905f-8f893a07151a" providerId="ADAL" clId="{8E56EDD1-603A-4AB1-A265-7CE396DE189F}" dt="2026-05-12T08:19:32.068" v="5755" actId="2696"/>
      <pc:docMkLst>
        <pc:docMk/>
      </pc:docMkLst>
      <pc:sldChg chg="modSp del mod">
        <pc:chgData name="Kirsty Scott" userId="cc2beaab-40fa-4bfc-905f-8f893a07151a" providerId="ADAL" clId="{8E56EDD1-603A-4AB1-A265-7CE396DE189F}" dt="2026-05-12T06:29:48.281" v="1400" actId="2696"/>
        <pc:sldMkLst>
          <pc:docMk/>
          <pc:sldMk cId="2733894926" sldId="258"/>
        </pc:sldMkLst>
        <pc:spChg chg="mod">
          <ac:chgData name="Kirsty Scott" userId="cc2beaab-40fa-4bfc-905f-8f893a07151a" providerId="ADAL" clId="{8E56EDD1-603A-4AB1-A265-7CE396DE189F}" dt="2026-05-12T06:19:30.171" v="35" actId="20577"/>
          <ac:spMkLst>
            <pc:docMk/>
            <pc:sldMk cId="2733894926" sldId="258"/>
            <ac:spMk id="2" creationId="{B61E709A-9E5B-22B5-AEA1-A5F66A537A9D}"/>
          </ac:spMkLst>
        </pc:spChg>
        <pc:spChg chg="mod">
          <ac:chgData name="Kirsty Scott" userId="cc2beaab-40fa-4bfc-905f-8f893a07151a" providerId="ADAL" clId="{8E56EDD1-603A-4AB1-A265-7CE396DE189F}" dt="2026-05-12T06:19:34.953" v="43" actId="20577"/>
          <ac:spMkLst>
            <pc:docMk/>
            <pc:sldMk cId="2733894926" sldId="258"/>
            <ac:spMk id="3" creationId="{4E17BAAF-5362-4628-1A90-98810191BFA1}"/>
          </ac:spMkLst>
        </pc:spChg>
      </pc:sldChg>
      <pc:sldChg chg="del">
        <pc:chgData name="Kirsty Scott" userId="cc2beaab-40fa-4bfc-905f-8f893a07151a" providerId="ADAL" clId="{8E56EDD1-603A-4AB1-A265-7CE396DE189F}" dt="2026-05-12T08:14:45.730" v="5727" actId="2696"/>
        <pc:sldMkLst>
          <pc:docMk/>
          <pc:sldMk cId="3946601604" sldId="259"/>
        </pc:sldMkLst>
      </pc:sldChg>
      <pc:sldChg chg="del">
        <pc:chgData name="Kirsty Scott" userId="cc2beaab-40fa-4bfc-905f-8f893a07151a" providerId="ADAL" clId="{8E56EDD1-603A-4AB1-A265-7CE396DE189F}" dt="2026-05-12T08:06:53.750" v="5720" actId="2696"/>
        <pc:sldMkLst>
          <pc:docMk/>
          <pc:sldMk cId="571820077" sldId="264"/>
        </pc:sldMkLst>
      </pc:sldChg>
      <pc:sldChg chg="del">
        <pc:chgData name="Kirsty Scott" userId="cc2beaab-40fa-4bfc-905f-8f893a07151a" providerId="ADAL" clId="{8E56EDD1-603A-4AB1-A265-7CE396DE189F}" dt="2026-05-12T08:06:56.166" v="5721" actId="2696"/>
        <pc:sldMkLst>
          <pc:docMk/>
          <pc:sldMk cId="3813064807" sldId="265"/>
        </pc:sldMkLst>
      </pc:sldChg>
      <pc:sldChg chg="del">
        <pc:chgData name="Kirsty Scott" userId="cc2beaab-40fa-4bfc-905f-8f893a07151a" providerId="ADAL" clId="{8E56EDD1-603A-4AB1-A265-7CE396DE189F}" dt="2026-05-12T08:06:58.608" v="5722" actId="2696"/>
        <pc:sldMkLst>
          <pc:docMk/>
          <pc:sldMk cId="356594684" sldId="266"/>
        </pc:sldMkLst>
      </pc:sldChg>
      <pc:sldChg chg="modSp mod ord">
        <pc:chgData name="Kirsty Scott" userId="cc2beaab-40fa-4bfc-905f-8f893a07151a" providerId="ADAL" clId="{8E56EDD1-603A-4AB1-A265-7CE396DE189F}" dt="2026-05-12T07:31:19.759" v="3833" actId="20577"/>
        <pc:sldMkLst>
          <pc:docMk/>
          <pc:sldMk cId="1539859472" sldId="268"/>
        </pc:sldMkLst>
        <pc:spChg chg="mod">
          <ac:chgData name="Kirsty Scott" userId="cc2beaab-40fa-4bfc-905f-8f893a07151a" providerId="ADAL" clId="{8E56EDD1-603A-4AB1-A265-7CE396DE189F}" dt="2026-05-12T07:31:19.759" v="3833" actId="20577"/>
          <ac:spMkLst>
            <pc:docMk/>
            <pc:sldMk cId="1539859472" sldId="268"/>
            <ac:spMk id="2" creationId="{03DAB278-8A99-DE9C-2AEC-03390F89AC52}"/>
          </ac:spMkLst>
        </pc:spChg>
      </pc:sldChg>
      <pc:sldChg chg="del">
        <pc:chgData name="Kirsty Scott" userId="cc2beaab-40fa-4bfc-905f-8f893a07151a" providerId="ADAL" clId="{8E56EDD1-603A-4AB1-A265-7CE396DE189F}" dt="2026-05-12T06:19:21.636" v="17" actId="2696"/>
        <pc:sldMkLst>
          <pc:docMk/>
          <pc:sldMk cId="3445763709" sldId="274"/>
        </pc:sldMkLst>
      </pc:sldChg>
      <pc:sldChg chg="del">
        <pc:chgData name="Kirsty Scott" userId="cc2beaab-40fa-4bfc-905f-8f893a07151a" providerId="ADAL" clId="{8E56EDD1-603A-4AB1-A265-7CE396DE189F}" dt="2026-05-12T08:06:47.383" v="5717" actId="2696"/>
        <pc:sldMkLst>
          <pc:docMk/>
          <pc:sldMk cId="4064425740" sldId="276"/>
        </pc:sldMkLst>
      </pc:sldChg>
      <pc:sldChg chg="del">
        <pc:chgData name="Kirsty Scott" userId="cc2beaab-40fa-4bfc-905f-8f893a07151a" providerId="ADAL" clId="{8E56EDD1-603A-4AB1-A265-7CE396DE189F}" dt="2026-05-12T08:06:51.844" v="5719" actId="2696"/>
        <pc:sldMkLst>
          <pc:docMk/>
          <pc:sldMk cId="3138941650" sldId="277"/>
        </pc:sldMkLst>
      </pc:sldChg>
      <pc:sldChg chg="modSp mod">
        <pc:chgData name="Kirsty Scott" userId="cc2beaab-40fa-4bfc-905f-8f893a07151a" providerId="ADAL" clId="{8E56EDD1-603A-4AB1-A265-7CE396DE189F}" dt="2026-05-12T06:30:00.206" v="1434" actId="20577"/>
        <pc:sldMkLst>
          <pc:docMk/>
          <pc:sldMk cId="3545215363" sldId="278"/>
        </pc:sldMkLst>
        <pc:spChg chg="mod">
          <ac:chgData name="Kirsty Scott" userId="cc2beaab-40fa-4bfc-905f-8f893a07151a" providerId="ADAL" clId="{8E56EDD1-603A-4AB1-A265-7CE396DE189F}" dt="2026-05-12T06:30:00.206" v="1434" actId="20577"/>
          <ac:spMkLst>
            <pc:docMk/>
            <pc:sldMk cId="3545215363" sldId="278"/>
            <ac:spMk id="2" creationId="{7DEE3425-0F15-E7EC-735D-14E56059966D}"/>
          </ac:spMkLst>
        </pc:spChg>
      </pc:sldChg>
      <pc:sldChg chg="modSp mod">
        <pc:chgData name="Kirsty Scott" userId="cc2beaab-40fa-4bfc-905f-8f893a07151a" providerId="ADAL" clId="{8E56EDD1-603A-4AB1-A265-7CE396DE189F}" dt="2026-05-12T07:40:28.912" v="4059" actId="1076"/>
        <pc:sldMkLst>
          <pc:docMk/>
          <pc:sldMk cId="1509619578" sldId="279"/>
        </pc:sldMkLst>
        <pc:spChg chg="mod">
          <ac:chgData name="Kirsty Scott" userId="cc2beaab-40fa-4bfc-905f-8f893a07151a" providerId="ADAL" clId="{8E56EDD1-603A-4AB1-A265-7CE396DE189F}" dt="2026-05-12T07:28:24.993" v="3352" actId="20577"/>
          <ac:spMkLst>
            <pc:docMk/>
            <pc:sldMk cId="1509619578" sldId="279"/>
            <ac:spMk id="2" creationId="{3E847095-CCB4-AAA0-F581-E7E69C8137BF}"/>
          </ac:spMkLst>
        </pc:spChg>
        <pc:spChg chg="mod">
          <ac:chgData name="Kirsty Scott" userId="cc2beaab-40fa-4bfc-905f-8f893a07151a" providerId="ADAL" clId="{8E56EDD1-603A-4AB1-A265-7CE396DE189F}" dt="2026-05-12T07:40:28.912" v="4059" actId="1076"/>
          <ac:spMkLst>
            <pc:docMk/>
            <pc:sldMk cId="1509619578" sldId="279"/>
            <ac:spMk id="3" creationId="{0317422E-8894-05B6-8DA8-939790085B1F}"/>
          </ac:spMkLst>
        </pc:spChg>
      </pc:sldChg>
      <pc:sldChg chg="addSp delSp modSp mod">
        <pc:chgData name="Kirsty Scott" userId="cc2beaab-40fa-4bfc-905f-8f893a07151a" providerId="ADAL" clId="{8E56EDD1-603A-4AB1-A265-7CE396DE189F}" dt="2026-05-12T06:44:29.479" v="3168" actId="27636"/>
        <pc:sldMkLst>
          <pc:docMk/>
          <pc:sldMk cId="1243196006" sldId="280"/>
        </pc:sldMkLst>
        <pc:spChg chg="mod">
          <ac:chgData name="Kirsty Scott" userId="cc2beaab-40fa-4bfc-905f-8f893a07151a" providerId="ADAL" clId="{8E56EDD1-603A-4AB1-A265-7CE396DE189F}" dt="2026-05-12T06:42:25.447" v="3133" actId="20577"/>
          <ac:spMkLst>
            <pc:docMk/>
            <pc:sldMk cId="1243196006" sldId="280"/>
            <ac:spMk id="2" creationId="{64C044CD-3790-B447-2D1D-102CFEE55717}"/>
          </ac:spMkLst>
        </pc:spChg>
        <pc:spChg chg="add del">
          <ac:chgData name="Kirsty Scott" userId="cc2beaab-40fa-4bfc-905f-8f893a07151a" providerId="ADAL" clId="{8E56EDD1-603A-4AB1-A265-7CE396DE189F}" dt="2026-05-12T06:42:26.032" v="3134" actId="478"/>
          <ac:spMkLst>
            <pc:docMk/>
            <pc:sldMk cId="1243196006" sldId="280"/>
            <ac:spMk id="3" creationId="{051D9591-7BEB-5B96-BB80-3166AE2737DA}"/>
          </ac:spMkLst>
        </pc:spChg>
        <pc:spChg chg="add del mod">
          <ac:chgData name="Kirsty Scott" userId="cc2beaab-40fa-4bfc-905f-8f893a07151a" providerId="ADAL" clId="{8E56EDD1-603A-4AB1-A265-7CE396DE189F}" dt="2026-05-12T06:44:29.479" v="3168" actId="27636"/>
          <ac:spMkLst>
            <pc:docMk/>
            <pc:sldMk cId="1243196006" sldId="280"/>
            <ac:spMk id="5" creationId="{BA3AE27A-9BE7-0F71-1666-E98F2614ED6A}"/>
          </ac:spMkLst>
        </pc:spChg>
      </pc:sldChg>
      <pc:sldChg chg="del">
        <pc:chgData name="Kirsty Scott" userId="cc2beaab-40fa-4bfc-905f-8f893a07151a" providerId="ADAL" clId="{8E56EDD1-603A-4AB1-A265-7CE396DE189F}" dt="2026-05-12T08:14:41.689" v="5725" actId="2696"/>
        <pc:sldMkLst>
          <pc:docMk/>
          <pc:sldMk cId="3418398817" sldId="281"/>
        </pc:sldMkLst>
      </pc:sldChg>
      <pc:sldChg chg="del">
        <pc:chgData name="Kirsty Scott" userId="cc2beaab-40fa-4bfc-905f-8f893a07151a" providerId="ADAL" clId="{8E56EDD1-603A-4AB1-A265-7CE396DE189F}" dt="2026-05-12T08:14:24.215" v="5723" actId="2696"/>
        <pc:sldMkLst>
          <pc:docMk/>
          <pc:sldMk cId="1486473129" sldId="284"/>
        </pc:sldMkLst>
      </pc:sldChg>
      <pc:sldChg chg="del">
        <pc:chgData name="Kirsty Scott" userId="cc2beaab-40fa-4bfc-905f-8f893a07151a" providerId="ADAL" clId="{8E56EDD1-603A-4AB1-A265-7CE396DE189F}" dt="2026-05-12T08:14:39.658" v="5724" actId="2696"/>
        <pc:sldMkLst>
          <pc:docMk/>
          <pc:sldMk cId="3348320184" sldId="285"/>
        </pc:sldMkLst>
      </pc:sldChg>
      <pc:sldChg chg="del">
        <pc:chgData name="Kirsty Scott" userId="cc2beaab-40fa-4bfc-905f-8f893a07151a" providerId="ADAL" clId="{8E56EDD1-603A-4AB1-A265-7CE396DE189F}" dt="2026-05-12T08:06:50.011" v="5718" actId="2696"/>
        <pc:sldMkLst>
          <pc:docMk/>
          <pc:sldMk cId="3683662856" sldId="286"/>
        </pc:sldMkLst>
      </pc:sldChg>
      <pc:sldChg chg="del">
        <pc:chgData name="Kirsty Scott" userId="cc2beaab-40fa-4bfc-905f-8f893a07151a" providerId="ADAL" clId="{8E56EDD1-603A-4AB1-A265-7CE396DE189F}" dt="2026-05-12T08:14:43.440" v="5726" actId="2696"/>
        <pc:sldMkLst>
          <pc:docMk/>
          <pc:sldMk cId="3697154324" sldId="287"/>
        </pc:sldMkLst>
      </pc:sldChg>
      <pc:sldChg chg="del">
        <pc:chgData name="Kirsty Scott" userId="cc2beaab-40fa-4bfc-905f-8f893a07151a" providerId="ADAL" clId="{8E56EDD1-603A-4AB1-A265-7CE396DE189F}" dt="2026-05-12T08:14:47.462" v="5728" actId="2696"/>
        <pc:sldMkLst>
          <pc:docMk/>
          <pc:sldMk cId="2422685989" sldId="288"/>
        </pc:sldMkLst>
      </pc:sldChg>
      <pc:sldChg chg="del">
        <pc:chgData name="Kirsty Scott" userId="cc2beaab-40fa-4bfc-905f-8f893a07151a" providerId="ADAL" clId="{8E56EDD1-603A-4AB1-A265-7CE396DE189F}" dt="2026-05-12T08:14:49.194" v="5729" actId="2696"/>
        <pc:sldMkLst>
          <pc:docMk/>
          <pc:sldMk cId="4242697412" sldId="289"/>
        </pc:sldMkLst>
      </pc:sldChg>
      <pc:sldChg chg="del">
        <pc:chgData name="Kirsty Scott" userId="cc2beaab-40fa-4bfc-905f-8f893a07151a" providerId="ADAL" clId="{8E56EDD1-603A-4AB1-A265-7CE396DE189F}" dt="2026-05-12T08:14:51.056" v="5730" actId="2696"/>
        <pc:sldMkLst>
          <pc:docMk/>
          <pc:sldMk cId="3316358230" sldId="290"/>
        </pc:sldMkLst>
      </pc:sldChg>
      <pc:sldChg chg="modSp mod">
        <pc:chgData name="Kirsty Scott" userId="cc2beaab-40fa-4bfc-905f-8f893a07151a" providerId="ADAL" clId="{8E56EDD1-603A-4AB1-A265-7CE396DE189F}" dt="2026-05-12T08:15:09.983" v="5753" actId="20577"/>
        <pc:sldMkLst>
          <pc:docMk/>
          <pc:sldMk cId="3213308073" sldId="291"/>
        </pc:sldMkLst>
        <pc:spChg chg="mod">
          <ac:chgData name="Kirsty Scott" userId="cc2beaab-40fa-4bfc-905f-8f893a07151a" providerId="ADAL" clId="{8E56EDD1-603A-4AB1-A265-7CE396DE189F}" dt="2026-05-12T08:15:09.983" v="5753" actId="20577"/>
          <ac:spMkLst>
            <pc:docMk/>
            <pc:sldMk cId="3213308073" sldId="291"/>
            <ac:spMk id="2" creationId="{3B60FF81-66FE-4072-0E41-7DE2D9CAD822}"/>
          </ac:spMkLst>
        </pc:spChg>
      </pc:sldChg>
      <pc:sldChg chg="del">
        <pc:chgData name="Kirsty Scott" userId="cc2beaab-40fa-4bfc-905f-8f893a07151a" providerId="ADAL" clId="{8E56EDD1-603A-4AB1-A265-7CE396DE189F}" dt="2026-05-12T08:14:54.094" v="5731" actId="2696"/>
        <pc:sldMkLst>
          <pc:docMk/>
          <pc:sldMk cId="3903199351" sldId="295"/>
        </pc:sldMkLst>
      </pc:sldChg>
      <pc:sldChg chg="del">
        <pc:chgData name="Kirsty Scott" userId="cc2beaab-40fa-4bfc-905f-8f893a07151a" providerId="ADAL" clId="{8E56EDD1-603A-4AB1-A265-7CE396DE189F}" dt="2026-05-12T08:14:56.950" v="5732" actId="2696"/>
        <pc:sldMkLst>
          <pc:docMk/>
          <pc:sldMk cId="677270275" sldId="296"/>
        </pc:sldMkLst>
      </pc:sldChg>
      <pc:sldChg chg="del">
        <pc:chgData name="Kirsty Scott" userId="cc2beaab-40fa-4bfc-905f-8f893a07151a" providerId="ADAL" clId="{8E56EDD1-603A-4AB1-A265-7CE396DE189F}" dt="2026-05-12T08:15:00.632" v="5734" actId="2696"/>
        <pc:sldMkLst>
          <pc:docMk/>
          <pc:sldMk cId="454521990" sldId="297"/>
        </pc:sldMkLst>
      </pc:sldChg>
      <pc:sldChg chg="del">
        <pc:chgData name="Kirsty Scott" userId="cc2beaab-40fa-4bfc-905f-8f893a07151a" providerId="ADAL" clId="{8E56EDD1-603A-4AB1-A265-7CE396DE189F}" dt="2026-05-12T08:14:58.726" v="5733" actId="2696"/>
        <pc:sldMkLst>
          <pc:docMk/>
          <pc:sldMk cId="972964640" sldId="298"/>
        </pc:sldMkLst>
      </pc:sldChg>
      <pc:sldChg chg="del">
        <pc:chgData name="Kirsty Scott" userId="cc2beaab-40fa-4bfc-905f-8f893a07151a" providerId="ADAL" clId="{8E56EDD1-603A-4AB1-A265-7CE396DE189F}" dt="2026-05-12T08:15:02.389" v="5735" actId="2696"/>
        <pc:sldMkLst>
          <pc:docMk/>
          <pc:sldMk cId="3772325074" sldId="299"/>
        </pc:sldMkLst>
      </pc:sldChg>
      <pc:sldChg chg="modSp new mod">
        <pc:chgData name="Kirsty Scott" userId="cc2beaab-40fa-4bfc-905f-8f893a07151a" providerId="ADAL" clId="{8E56EDD1-603A-4AB1-A265-7CE396DE189F}" dt="2026-05-12T06:31:10.184" v="1502" actId="113"/>
        <pc:sldMkLst>
          <pc:docMk/>
          <pc:sldMk cId="195735986" sldId="300"/>
        </pc:sldMkLst>
        <pc:spChg chg="mod">
          <ac:chgData name="Kirsty Scott" userId="cc2beaab-40fa-4bfc-905f-8f893a07151a" providerId="ADAL" clId="{8E56EDD1-603A-4AB1-A265-7CE396DE189F}" dt="2026-05-12T06:20:18.560" v="101" actId="20577"/>
          <ac:spMkLst>
            <pc:docMk/>
            <pc:sldMk cId="195735986" sldId="300"/>
            <ac:spMk id="2" creationId="{38C85B9F-7CC5-2BD0-163D-BD4611ABDF8F}"/>
          </ac:spMkLst>
        </pc:spChg>
        <pc:spChg chg="mod">
          <ac:chgData name="Kirsty Scott" userId="cc2beaab-40fa-4bfc-905f-8f893a07151a" providerId="ADAL" clId="{8E56EDD1-603A-4AB1-A265-7CE396DE189F}" dt="2026-05-12T06:31:04.126" v="1500" actId="113"/>
          <ac:spMkLst>
            <pc:docMk/>
            <pc:sldMk cId="195735986" sldId="300"/>
            <ac:spMk id="3" creationId="{1534CAD6-34C4-B3C3-86F6-9D1288FE48EF}"/>
          </ac:spMkLst>
        </pc:spChg>
        <pc:spChg chg="mod">
          <ac:chgData name="Kirsty Scott" userId="cc2beaab-40fa-4bfc-905f-8f893a07151a" providerId="ADAL" clId="{8E56EDD1-603A-4AB1-A265-7CE396DE189F}" dt="2026-05-12T06:28:17.841" v="1185" actId="20577"/>
          <ac:spMkLst>
            <pc:docMk/>
            <pc:sldMk cId="195735986" sldId="300"/>
            <ac:spMk id="4" creationId="{6DF515AC-8E96-18EA-93F8-C547A9D328F4}"/>
          </ac:spMkLst>
        </pc:spChg>
        <pc:spChg chg="mod">
          <ac:chgData name="Kirsty Scott" userId="cc2beaab-40fa-4bfc-905f-8f893a07151a" providerId="ADAL" clId="{8E56EDD1-603A-4AB1-A265-7CE396DE189F}" dt="2026-05-12T06:31:07.240" v="1501" actId="113"/>
          <ac:spMkLst>
            <pc:docMk/>
            <pc:sldMk cId="195735986" sldId="300"/>
            <ac:spMk id="5" creationId="{5ACBCB5E-E340-D84B-59C9-95C6939CACB6}"/>
          </ac:spMkLst>
        </pc:spChg>
        <pc:spChg chg="mod">
          <ac:chgData name="Kirsty Scott" userId="cc2beaab-40fa-4bfc-905f-8f893a07151a" providerId="ADAL" clId="{8E56EDD1-603A-4AB1-A265-7CE396DE189F}" dt="2026-05-12T06:28:06.947" v="1137" actId="27636"/>
          <ac:spMkLst>
            <pc:docMk/>
            <pc:sldMk cId="195735986" sldId="300"/>
            <ac:spMk id="6" creationId="{379AF525-9779-E54F-72BE-B281E454DCF9}"/>
          </ac:spMkLst>
        </pc:spChg>
        <pc:spChg chg="mod">
          <ac:chgData name="Kirsty Scott" userId="cc2beaab-40fa-4bfc-905f-8f893a07151a" providerId="ADAL" clId="{8E56EDD1-603A-4AB1-A265-7CE396DE189F}" dt="2026-05-12T06:31:10.184" v="1502" actId="113"/>
          <ac:spMkLst>
            <pc:docMk/>
            <pc:sldMk cId="195735986" sldId="300"/>
            <ac:spMk id="7" creationId="{3847396A-2517-C893-B19D-08DB4912BF43}"/>
          </ac:spMkLst>
        </pc:spChg>
        <pc:spChg chg="mod">
          <ac:chgData name="Kirsty Scott" userId="cc2beaab-40fa-4bfc-905f-8f893a07151a" providerId="ADAL" clId="{8E56EDD1-603A-4AB1-A265-7CE396DE189F}" dt="2026-05-12T06:29:37.524" v="1399" actId="27636"/>
          <ac:spMkLst>
            <pc:docMk/>
            <pc:sldMk cId="195735986" sldId="300"/>
            <ac:spMk id="8" creationId="{9821733B-47C5-2DF8-FCCD-B0F87DF3AD3B}"/>
          </ac:spMkLst>
        </pc:spChg>
      </pc:sldChg>
      <pc:sldChg chg="modSp new mod ord">
        <pc:chgData name="Kirsty Scott" userId="cc2beaab-40fa-4bfc-905f-8f893a07151a" providerId="ADAL" clId="{8E56EDD1-603A-4AB1-A265-7CE396DE189F}" dt="2026-05-12T06:41:26.728" v="3057" actId="113"/>
        <pc:sldMkLst>
          <pc:docMk/>
          <pc:sldMk cId="2563407073" sldId="301"/>
        </pc:sldMkLst>
        <pc:spChg chg="mod">
          <ac:chgData name="Kirsty Scott" userId="cc2beaab-40fa-4bfc-905f-8f893a07151a" providerId="ADAL" clId="{8E56EDD1-603A-4AB1-A265-7CE396DE189F}" dt="2026-05-12T06:30:42.724" v="1445" actId="20577"/>
          <ac:spMkLst>
            <pc:docMk/>
            <pc:sldMk cId="2563407073" sldId="301"/>
            <ac:spMk id="2" creationId="{184DE632-44B3-E890-E30D-CEFC6D982D66}"/>
          </ac:spMkLst>
        </pc:spChg>
        <pc:spChg chg="mod">
          <ac:chgData name="Kirsty Scott" userId="cc2beaab-40fa-4bfc-905f-8f893a07151a" providerId="ADAL" clId="{8E56EDD1-603A-4AB1-A265-7CE396DE189F}" dt="2026-05-12T06:31:14.479" v="1503" actId="113"/>
          <ac:spMkLst>
            <pc:docMk/>
            <pc:sldMk cId="2563407073" sldId="301"/>
            <ac:spMk id="3" creationId="{1908999C-A068-C92D-C273-9C7397ED59B1}"/>
          </ac:spMkLst>
        </pc:spChg>
        <pc:spChg chg="mod">
          <ac:chgData name="Kirsty Scott" userId="cc2beaab-40fa-4bfc-905f-8f893a07151a" providerId="ADAL" clId="{8E56EDD1-603A-4AB1-A265-7CE396DE189F}" dt="2026-05-12T06:34:43.499" v="2261" actId="27636"/>
          <ac:spMkLst>
            <pc:docMk/>
            <pc:sldMk cId="2563407073" sldId="301"/>
            <ac:spMk id="4" creationId="{CECF9B3B-5B48-3ECE-4863-64DB121873FA}"/>
          </ac:spMkLst>
        </pc:spChg>
        <pc:spChg chg="mod">
          <ac:chgData name="Kirsty Scott" userId="cc2beaab-40fa-4bfc-905f-8f893a07151a" providerId="ADAL" clId="{8E56EDD1-603A-4AB1-A265-7CE396DE189F}" dt="2026-05-12T06:31:16.849" v="1504" actId="113"/>
          <ac:spMkLst>
            <pc:docMk/>
            <pc:sldMk cId="2563407073" sldId="301"/>
            <ac:spMk id="5" creationId="{B08B4311-D7D7-565F-B57A-745D5BD4A4D8}"/>
          </ac:spMkLst>
        </pc:spChg>
        <pc:spChg chg="mod">
          <ac:chgData name="Kirsty Scott" userId="cc2beaab-40fa-4bfc-905f-8f893a07151a" providerId="ADAL" clId="{8E56EDD1-603A-4AB1-A265-7CE396DE189F}" dt="2026-05-12T06:40:20.557" v="2787" actId="20577"/>
          <ac:spMkLst>
            <pc:docMk/>
            <pc:sldMk cId="2563407073" sldId="301"/>
            <ac:spMk id="6" creationId="{E8F36EA8-B60E-3660-A2C9-CE177FC88613}"/>
          </ac:spMkLst>
        </pc:spChg>
        <pc:spChg chg="mod">
          <ac:chgData name="Kirsty Scott" userId="cc2beaab-40fa-4bfc-905f-8f893a07151a" providerId="ADAL" clId="{8E56EDD1-603A-4AB1-A265-7CE396DE189F}" dt="2026-05-12T06:41:26.728" v="3057" actId="113"/>
          <ac:spMkLst>
            <pc:docMk/>
            <pc:sldMk cId="2563407073" sldId="301"/>
            <ac:spMk id="7" creationId="{2834EE8A-79ED-C065-5AB7-C978D2E821D0}"/>
          </ac:spMkLst>
        </pc:spChg>
        <pc:spChg chg="mod">
          <ac:chgData name="Kirsty Scott" userId="cc2beaab-40fa-4bfc-905f-8f893a07151a" providerId="ADAL" clId="{8E56EDD1-603A-4AB1-A265-7CE396DE189F}" dt="2026-05-12T06:41:20.213" v="3056" actId="20577"/>
          <ac:spMkLst>
            <pc:docMk/>
            <pc:sldMk cId="2563407073" sldId="301"/>
            <ac:spMk id="8" creationId="{DAC5AA1D-FBC3-3AD9-997D-8C00E3E3788B}"/>
          </ac:spMkLst>
        </pc:spChg>
      </pc:sldChg>
      <pc:sldChg chg="new del">
        <pc:chgData name="Kirsty Scott" userId="cc2beaab-40fa-4bfc-905f-8f893a07151a" providerId="ADAL" clId="{8E56EDD1-603A-4AB1-A265-7CE396DE189F}" dt="2026-05-12T07:21:06.430" v="3231" actId="2696"/>
        <pc:sldMkLst>
          <pc:docMk/>
          <pc:sldMk cId="1718587379" sldId="302"/>
        </pc:sldMkLst>
      </pc:sldChg>
      <pc:sldChg chg="addSp delSp modSp new mod ord">
        <pc:chgData name="Kirsty Scott" userId="cc2beaab-40fa-4bfc-905f-8f893a07151a" providerId="ADAL" clId="{8E56EDD1-603A-4AB1-A265-7CE396DE189F}" dt="2026-05-12T07:19:29.647" v="3206" actId="1076"/>
        <pc:sldMkLst>
          <pc:docMk/>
          <pc:sldMk cId="992300385" sldId="303"/>
        </pc:sldMkLst>
        <pc:spChg chg="mod">
          <ac:chgData name="Kirsty Scott" userId="cc2beaab-40fa-4bfc-905f-8f893a07151a" providerId="ADAL" clId="{8E56EDD1-603A-4AB1-A265-7CE396DE189F}" dt="2026-05-12T07:19:29.647" v="3206" actId="1076"/>
          <ac:spMkLst>
            <pc:docMk/>
            <pc:sldMk cId="992300385" sldId="303"/>
            <ac:spMk id="2" creationId="{54AEC15B-3C5E-B47B-1E36-7F6099BB5051}"/>
          </ac:spMkLst>
        </pc:spChg>
        <pc:spChg chg="del">
          <ac:chgData name="Kirsty Scott" userId="cc2beaab-40fa-4bfc-905f-8f893a07151a" providerId="ADAL" clId="{8E56EDD1-603A-4AB1-A265-7CE396DE189F}" dt="2026-05-12T06:45:31.323" v="3180" actId="478"/>
          <ac:spMkLst>
            <pc:docMk/>
            <pc:sldMk cId="992300385" sldId="303"/>
            <ac:spMk id="3" creationId="{95AC69DD-0F7C-308D-1D23-1C7290AAFCF7}"/>
          </ac:spMkLst>
        </pc:spChg>
        <pc:graphicFrameChg chg="add mod">
          <ac:chgData name="Kirsty Scott" userId="cc2beaab-40fa-4bfc-905f-8f893a07151a" providerId="ADAL" clId="{8E56EDD1-603A-4AB1-A265-7CE396DE189F}" dt="2026-05-12T06:45:33.310" v="3181"/>
          <ac:graphicFrameMkLst>
            <pc:docMk/>
            <pc:sldMk cId="992300385" sldId="303"/>
            <ac:graphicFrameMk id="4" creationId="{59ECD2B9-0449-F68B-4625-BF7FF5D686C6}"/>
          </ac:graphicFrameMkLst>
        </pc:graphicFrameChg>
        <pc:graphicFrameChg chg="add del mod modGraphic">
          <ac:chgData name="Kirsty Scott" userId="cc2beaab-40fa-4bfc-905f-8f893a07151a" providerId="ADAL" clId="{8E56EDD1-603A-4AB1-A265-7CE396DE189F}" dt="2026-05-12T06:45:58.800" v="3190" actId="478"/>
          <ac:graphicFrameMkLst>
            <pc:docMk/>
            <pc:sldMk cId="992300385" sldId="303"/>
            <ac:graphicFrameMk id="5" creationId="{5C6842DC-2EEA-2C65-3E82-E07BD752459F}"/>
          </ac:graphicFrameMkLst>
        </pc:graphicFrameChg>
        <pc:graphicFrameChg chg="add mod">
          <ac:chgData name="Kirsty Scott" userId="cc2beaab-40fa-4bfc-905f-8f893a07151a" providerId="ADAL" clId="{8E56EDD1-603A-4AB1-A265-7CE396DE189F}" dt="2026-05-12T07:05:56.023" v="3191"/>
          <ac:graphicFrameMkLst>
            <pc:docMk/>
            <pc:sldMk cId="992300385" sldId="303"/>
            <ac:graphicFrameMk id="6" creationId="{D9FBCF1A-718E-3063-938F-2524D177ECA8}"/>
          </ac:graphicFrameMkLst>
        </pc:graphicFrameChg>
        <pc:graphicFrameChg chg="add mod modGraphic">
          <ac:chgData name="Kirsty Scott" userId="cc2beaab-40fa-4bfc-905f-8f893a07151a" providerId="ADAL" clId="{8E56EDD1-603A-4AB1-A265-7CE396DE189F}" dt="2026-05-12T07:19:26.643" v="3205" actId="1076"/>
          <ac:graphicFrameMkLst>
            <pc:docMk/>
            <pc:sldMk cId="992300385" sldId="303"/>
            <ac:graphicFrameMk id="7" creationId="{A1460B27-3B33-5937-6C3C-B259B40A2A43}"/>
          </ac:graphicFrameMkLst>
        </pc:graphicFrameChg>
      </pc:sldChg>
      <pc:sldChg chg="modSp add mod ord">
        <pc:chgData name="Kirsty Scott" userId="cc2beaab-40fa-4bfc-905f-8f893a07151a" providerId="ADAL" clId="{8E56EDD1-603A-4AB1-A265-7CE396DE189F}" dt="2026-05-12T07:21:00.199" v="3230" actId="27636"/>
        <pc:sldMkLst>
          <pc:docMk/>
          <pc:sldMk cId="2923456128" sldId="304"/>
        </pc:sldMkLst>
        <pc:spChg chg="mod">
          <ac:chgData name="Kirsty Scott" userId="cc2beaab-40fa-4bfc-905f-8f893a07151a" providerId="ADAL" clId="{8E56EDD1-603A-4AB1-A265-7CE396DE189F}" dt="2026-05-12T07:21:00.199" v="3230" actId="27636"/>
          <ac:spMkLst>
            <pc:docMk/>
            <pc:sldMk cId="2923456128" sldId="304"/>
            <ac:spMk id="5" creationId="{7F615E46-37A4-E3D8-05D4-478E8FEA4822}"/>
          </ac:spMkLst>
        </pc:spChg>
      </pc:sldChg>
      <pc:sldChg chg="addSp delSp modSp add mod ord">
        <pc:chgData name="Kirsty Scott" userId="cc2beaab-40fa-4bfc-905f-8f893a07151a" providerId="ADAL" clId="{8E56EDD1-603A-4AB1-A265-7CE396DE189F}" dt="2026-05-12T07:28:13.886" v="3346" actId="5793"/>
        <pc:sldMkLst>
          <pc:docMk/>
          <pc:sldMk cId="2193943925" sldId="305"/>
        </pc:sldMkLst>
        <pc:graphicFrameChg chg="add mod">
          <ac:chgData name="Kirsty Scott" userId="cc2beaab-40fa-4bfc-905f-8f893a07151a" providerId="ADAL" clId="{8E56EDD1-603A-4AB1-A265-7CE396DE189F}" dt="2026-05-12T07:26:57.273" v="3236"/>
          <ac:graphicFrameMkLst>
            <pc:docMk/>
            <pc:sldMk cId="2193943925" sldId="305"/>
            <ac:graphicFrameMk id="3" creationId="{4A92A475-BB32-8E8D-858B-90033093C9F5}"/>
          </ac:graphicFrameMkLst>
        </pc:graphicFrameChg>
        <pc:graphicFrameChg chg="add mod modGraphic">
          <ac:chgData name="Kirsty Scott" userId="cc2beaab-40fa-4bfc-905f-8f893a07151a" providerId="ADAL" clId="{8E56EDD1-603A-4AB1-A265-7CE396DE189F}" dt="2026-05-12T07:28:13.886" v="3346" actId="5793"/>
          <ac:graphicFrameMkLst>
            <pc:docMk/>
            <pc:sldMk cId="2193943925" sldId="305"/>
            <ac:graphicFrameMk id="4" creationId="{DE5FE4B4-665B-9987-F091-E8C14EA4971F}"/>
          </ac:graphicFrameMkLst>
        </pc:graphicFrameChg>
        <pc:graphicFrameChg chg="del">
          <ac:chgData name="Kirsty Scott" userId="cc2beaab-40fa-4bfc-905f-8f893a07151a" providerId="ADAL" clId="{8E56EDD1-603A-4AB1-A265-7CE396DE189F}" dt="2026-05-12T07:25:25.159" v="3235" actId="478"/>
          <ac:graphicFrameMkLst>
            <pc:docMk/>
            <pc:sldMk cId="2193943925" sldId="305"/>
            <ac:graphicFrameMk id="7" creationId="{485BE22D-F226-3267-0C99-067C697C629F}"/>
          </ac:graphicFrameMkLst>
        </pc:graphicFrameChg>
      </pc:sldChg>
      <pc:sldChg chg="addSp delSp modSp new mod modClrScheme chgLayout">
        <pc:chgData name="Kirsty Scott" userId="cc2beaab-40fa-4bfc-905f-8f893a07151a" providerId="ADAL" clId="{8E56EDD1-603A-4AB1-A265-7CE396DE189F}" dt="2026-05-12T07:31:01.806" v="3801" actId="26606"/>
        <pc:sldMkLst>
          <pc:docMk/>
          <pc:sldMk cId="3642389912" sldId="306"/>
        </pc:sldMkLst>
        <pc:spChg chg="add del mod">
          <ac:chgData name="Kirsty Scott" userId="cc2beaab-40fa-4bfc-905f-8f893a07151a" providerId="ADAL" clId="{8E56EDD1-603A-4AB1-A265-7CE396DE189F}" dt="2026-05-12T07:31:01.806" v="3801" actId="26606"/>
          <ac:spMkLst>
            <pc:docMk/>
            <pc:sldMk cId="3642389912" sldId="306"/>
            <ac:spMk id="2" creationId="{EC451184-9069-DA35-7268-7AC7BA2FB611}"/>
          </ac:spMkLst>
        </pc:spChg>
        <pc:spChg chg="add del">
          <ac:chgData name="Kirsty Scott" userId="cc2beaab-40fa-4bfc-905f-8f893a07151a" providerId="ADAL" clId="{8E56EDD1-603A-4AB1-A265-7CE396DE189F}" dt="2026-05-12T07:31:01.806" v="3801" actId="26606"/>
          <ac:spMkLst>
            <pc:docMk/>
            <pc:sldMk cId="3642389912" sldId="306"/>
            <ac:spMk id="3" creationId="{B5D04F9D-0346-2369-7A6E-EFE3B80BCA92}"/>
          </ac:spMkLst>
        </pc:spChg>
        <pc:spChg chg="mod">
          <ac:chgData name="Kirsty Scott" userId="cc2beaab-40fa-4bfc-905f-8f893a07151a" providerId="ADAL" clId="{8E56EDD1-603A-4AB1-A265-7CE396DE189F}" dt="2026-05-12T07:31:01.806" v="3801" actId="26606"/>
          <ac:spMkLst>
            <pc:docMk/>
            <pc:sldMk cId="3642389912" sldId="306"/>
            <ac:spMk id="4" creationId="{6F7204F4-3033-DF8F-DCF7-1DF45D42B259}"/>
          </ac:spMkLst>
        </pc:spChg>
        <pc:graphicFrameChg chg="add del">
          <ac:chgData name="Kirsty Scott" userId="cc2beaab-40fa-4bfc-905f-8f893a07151a" providerId="ADAL" clId="{8E56EDD1-603A-4AB1-A265-7CE396DE189F}" dt="2026-05-12T07:30:08.795" v="3673" actId="26606"/>
          <ac:graphicFrameMkLst>
            <pc:docMk/>
            <pc:sldMk cId="3642389912" sldId="306"/>
            <ac:graphicFrameMk id="6" creationId="{68743528-5F65-FF61-EAA4-EDEC5611BE4E}"/>
          </ac:graphicFrameMkLst>
        </pc:graphicFrameChg>
        <pc:graphicFrameChg chg="add del">
          <ac:chgData name="Kirsty Scott" userId="cc2beaab-40fa-4bfc-905f-8f893a07151a" providerId="ADAL" clId="{8E56EDD1-603A-4AB1-A265-7CE396DE189F}" dt="2026-05-12T07:30:57.839" v="3798" actId="26606"/>
          <ac:graphicFrameMkLst>
            <pc:docMk/>
            <pc:sldMk cId="3642389912" sldId="306"/>
            <ac:graphicFrameMk id="7" creationId="{A115343D-96EF-C7A0-95A7-21D60C31846B}"/>
          </ac:graphicFrameMkLst>
        </pc:graphicFrameChg>
        <pc:graphicFrameChg chg="add del">
          <ac:chgData name="Kirsty Scott" userId="cc2beaab-40fa-4bfc-905f-8f893a07151a" providerId="ADAL" clId="{8E56EDD1-603A-4AB1-A265-7CE396DE189F}" dt="2026-05-12T07:31:01.789" v="3800" actId="26606"/>
          <ac:graphicFrameMkLst>
            <pc:docMk/>
            <pc:sldMk cId="3642389912" sldId="306"/>
            <ac:graphicFrameMk id="9" creationId="{1D91607E-7FCB-DB79-55E1-CE71C3759B47}"/>
          </ac:graphicFrameMkLst>
        </pc:graphicFrameChg>
        <pc:graphicFrameChg chg="add">
          <ac:chgData name="Kirsty Scott" userId="cc2beaab-40fa-4bfc-905f-8f893a07151a" providerId="ADAL" clId="{8E56EDD1-603A-4AB1-A265-7CE396DE189F}" dt="2026-05-12T07:31:01.806" v="3801" actId="26606"/>
          <ac:graphicFrameMkLst>
            <pc:docMk/>
            <pc:sldMk cId="3642389912" sldId="306"/>
            <ac:graphicFrameMk id="11" creationId="{A115343D-96EF-C7A0-95A7-21D60C31846B}"/>
          </ac:graphicFrameMkLst>
        </pc:graphicFrameChg>
      </pc:sldChg>
      <pc:sldChg chg="modSp new mod">
        <pc:chgData name="Kirsty Scott" userId="cc2beaab-40fa-4bfc-905f-8f893a07151a" providerId="ADAL" clId="{8E56EDD1-603A-4AB1-A265-7CE396DE189F}" dt="2026-05-12T07:46:32.483" v="5122" actId="27636"/>
        <pc:sldMkLst>
          <pc:docMk/>
          <pc:sldMk cId="1796580705" sldId="307"/>
        </pc:sldMkLst>
        <pc:spChg chg="mod">
          <ac:chgData name="Kirsty Scott" userId="cc2beaab-40fa-4bfc-905f-8f893a07151a" providerId="ADAL" clId="{8E56EDD1-603A-4AB1-A265-7CE396DE189F}" dt="2026-05-12T07:31:42.139" v="3856" actId="20577"/>
          <ac:spMkLst>
            <pc:docMk/>
            <pc:sldMk cId="1796580705" sldId="307"/>
            <ac:spMk id="2" creationId="{99CAA95F-DF97-89EE-AE1E-0ACA8293E06A}"/>
          </ac:spMkLst>
        </pc:spChg>
        <pc:spChg chg="mod">
          <ac:chgData name="Kirsty Scott" userId="cc2beaab-40fa-4bfc-905f-8f893a07151a" providerId="ADAL" clId="{8E56EDD1-603A-4AB1-A265-7CE396DE189F}" dt="2026-05-12T07:32:07.208" v="3957" actId="113"/>
          <ac:spMkLst>
            <pc:docMk/>
            <pc:sldMk cId="1796580705" sldId="307"/>
            <ac:spMk id="3" creationId="{8003707E-9334-7360-A6BB-A673FA7FE186}"/>
          </ac:spMkLst>
        </pc:spChg>
        <pc:spChg chg="mod">
          <ac:chgData name="Kirsty Scott" userId="cc2beaab-40fa-4bfc-905f-8f893a07151a" providerId="ADAL" clId="{8E56EDD1-603A-4AB1-A265-7CE396DE189F}" dt="2026-05-12T07:43:03.065" v="4448" actId="27636"/>
          <ac:spMkLst>
            <pc:docMk/>
            <pc:sldMk cId="1796580705" sldId="307"/>
            <ac:spMk id="4" creationId="{DF479C0D-80FE-9C48-77F4-B2E264EDD432}"/>
          </ac:spMkLst>
        </pc:spChg>
        <pc:spChg chg="mod">
          <ac:chgData name="Kirsty Scott" userId="cc2beaab-40fa-4bfc-905f-8f893a07151a" providerId="ADAL" clId="{8E56EDD1-603A-4AB1-A265-7CE396DE189F}" dt="2026-05-12T07:32:09.874" v="3958" actId="113"/>
          <ac:spMkLst>
            <pc:docMk/>
            <pc:sldMk cId="1796580705" sldId="307"/>
            <ac:spMk id="5" creationId="{D81B1270-1C95-5FBB-FEB2-BF7C37E9C62A}"/>
          </ac:spMkLst>
        </pc:spChg>
        <pc:spChg chg="mod">
          <ac:chgData name="Kirsty Scott" userId="cc2beaab-40fa-4bfc-905f-8f893a07151a" providerId="ADAL" clId="{8E56EDD1-603A-4AB1-A265-7CE396DE189F}" dt="2026-05-12T07:46:32.483" v="5122" actId="27636"/>
          <ac:spMkLst>
            <pc:docMk/>
            <pc:sldMk cId="1796580705" sldId="307"/>
            <ac:spMk id="6" creationId="{4779377C-B138-1152-C8C1-B8D3117B45D5}"/>
          </ac:spMkLst>
        </pc:spChg>
        <pc:spChg chg="mod">
          <ac:chgData name="Kirsty Scott" userId="cc2beaab-40fa-4bfc-905f-8f893a07151a" providerId="ADAL" clId="{8E56EDD1-603A-4AB1-A265-7CE396DE189F}" dt="2026-05-12T07:32:12.016" v="3959" actId="113"/>
          <ac:spMkLst>
            <pc:docMk/>
            <pc:sldMk cId="1796580705" sldId="307"/>
            <ac:spMk id="7" creationId="{97BB4886-79BA-F52E-F049-FB1F28FDEE25}"/>
          </ac:spMkLst>
        </pc:spChg>
        <pc:spChg chg="mod">
          <ac:chgData name="Kirsty Scott" userId="cc2beaab-40fa-4bfc-905f-8f893a07151a" providerId="ADAL" clId="{8E56EDD1-603A-4AB1-A265-7CE396DE189F}" dt="2026-05-12T07:44:43.958" v="4825" actId="20577"/>
          <ac:spMkLst>
            <pc:docMk/>
            <pc:sldMk cId="1796580705" sldId="307"/>
            <ac:spMk id="8" creationId="{F298A8BD-CA06-BF7D-936D-2293AA25BB2B}"/>
          </ac:spMkLst>
        </pc:spChg>
      </pc:sldChg>
      <pc:sldChg chg="modSp new mod">
        <pc:chgData name="Kirsty Scott" userId="cc2beaab-40fa-4bfc-905f-8f893a07151a" providerId="ADAL" clId="{8E56EDD1-603A-4AB1-A265-7CE396DE189F}" dt="2026-05-12T08:06:38.014" v="5716" actId="20577"/>
        <pc:sldMkLst>
          <pc:docMk/>
          <pc:sldMk cId="2412349139" sldId="308"/>
        </pc:sldMkLst>
        <pc:spChg chg="mod">
          <ac:chgData name="Kirsty Scott" userId="cc2beaab-40fa-4bfc-905f-8f893a07151a" providerId="ADAL" clId="{8E56EDD1-603A-4AB1-A265-7CE396DE189F}" dt="2026-05-12T07:33:14.349" v="3969" actId="20577"/>
          <ac:spMkLst>
            <pc:docMk/>
            <pc:sldMk cId="2412349139" sldId="308"/>
            <ac:spMk id="2" creationId="{18329D45-6045-AD5B-3BB6-9D24A1C69B57}"/>
          </ac:spMkLst>
        </pc:spChg>
        <pc:spChg chg="mod">
          <ac:chgData name="Kirsty Scott" userId="cc2beaab-40fa-4bfc-905f-8f893a07151a" providerId="ADAL" clId="{8E56EDD1-603A-4AB1-A265-7CE396DE189F}" dt="2026-05-12T08:03:58.777" v="5375" actId="20577"/>
          <ac:spMkLst>
            <pc:docMk/>
            <pc:sldMk cId="2412349139" sldId="308"/>
            <ac:spMk id="3" creationId="{BA37EC5B-D10C-F87E-7820-AFC087A39A46}"/>
          </ac:spMkLst>
        </pc:spChg>
        <pc:spChg chg="mod">
          <ac:chgData name="Kirsty Scott" userId="cc2beaab-40fa-4bfc-905f-8f893a07151a" providerId="ADAL" clId="{8E56EDD1-603A-4AB1-A265-7CE396DE189F}" dt="2026-05-12T08:03:13.699" v="5254" actId="20577"/>
          <ac:spMkLst>
            <pc:docMk/>
            <pc:sldMk cId="2412349139" sldId="308"/>
            <ac:spMk id="4" creationId="{290FCB9A-92E9-533B-2FEF-EA350CEC4DDB}"/>
          </ac:spMkLst>
        </pc:spChg>
        <pc:spChg chg="mod">
          <ac:chgData name="Kirsty Scott" userId="cc2beaab-40fa-4bfc-905f-8f893a07151a" providerId="ADAL" clId="{8E56EDD1-603A-4AB1-A265-7CE396DE189F}" dt="2026-05-12T08:04:11.627" v="5449" actId="20577"/>
          <ac:spMkLst>
            <pc:docMk/>
            <pc:sldMk cId="2412349139" sldId="308"/>
            <ac:spMk id="5" creationId="{5131171A-9D83-989E-2D33-C2AAA8E7C2A0}"/>
          </ac:spMkLst>
        </pc:spChg>
        <pc:spChg chg="mod">
          <ac:chgData name="Kirsty Scott" userId="cc2beaab-40fa-4bfc-905f-8f893a07151a" providerId="ADAL" clId="{8E56EDD1-603A-4AB1-A265-7CE396DE189F}" dt="2026-05-12T08:03:35.697" v="5317" actId="20577"/>
          <ac:spMkLst>
            <pc:docMk/>
            <pc:sldMk cId="2412349139" sldId="308"/>
            <ac:spMk id="6" creationId="{2B2BB6F7-EC8C-F2ED-1E7D-7A3BC5BCEF5F}"/>
          </ac:spMkLst>
        </pc:spChg>
        <pc:spChg chg="mod">
          <ac:chgData name="Kirsty Scott" userId="cc2beaab-40fa-4bfc-905f-8f893a07151a" providerId="ADAL" clId="{8E56EDD1-603A-4AB1-A265-7CE396DE189F}" dt="2026-05-12T08:06:24.923" v="5685" actId="1076"/>
          <ac:spMkLst>
            <pc:docMk/>
            <pc:sldMk cId="2412349139" sldId="308"/>
            <ac:spMk id="7" creationId="{9361D059-AEFD-EBBD-D38D-90EE0C419F6A}"/>
          </ac:spMkLst>
        </pc:spChg>
        <pc:spChg chg="mod">
          <ac:chgData name="Kirsty Scott" userId="cc2beaab-40fa-4bfc-905f-8f893a07151a" providerId="ADAL" clId="{8E56EDD1-603A-4AB1-A265-7CE396DE189F}" dt="2026-05-12T08:04:55.239" v="5509" actId="20577"/>
          <ac:spMkLst>
            <pc:docMk/>
            <pc:sldMk cId="2412349139" sldId="308"/>
            <ac:spMk id="8" creationId="{C5D61CC8-E8EA-F9BD-2D88-A6DDB1A666E1}"/>
          </ac:spMkLst>
        </pc:spChg>
        <pc:spChg chg="mod">
          <ac:chgData name="Kirsty Scott" userId="cc2beaab-40fa-4bfc-905f-8f893a07151a" providerId="ADAL" clId="{8E56EDD1-603A-4AB1-A265-7CE396DE189F}" dt="2026-05-12T08:06:17.901" v="5684" actId="20577"/>
          <ac:spMkLst>
            <pc:docMk/>
            <pc:sldMk cId="2412349139" sldId="308"/>
            <ac:spMk id="9" creationId="{68F274B8-9C42-1D50-20BA-183346AB8AC0}"/>
          </ac:spMkLst>
        </pc:spChg>
        <pc:spChg chg="mod">
          <ac:chgData name="Kirsty Scott" userId="cc2beaab-40fa-4bfc-905f-8f893a07151a" providerId="ADAL" clId="{8E56EDD1-603A-4AB1-A265-7CE396DE189F}" dt="2026-05-12T08:06:01.894" v="5662" actId="20577"/>
          <ac:spMkLst>
            <pc:docMk/>
            <pc:sldMk cId="2412349139" sldId="308"/>
            <ac:spMk id="10" creationId="{E0087F94-AD9F-0EAF-13DC-B4CA1CF417BC}"/>
          </ac:spMkLst>
        </pc:spChg>
        <pc:spChg chg="mod">
          <ac:chgData name="Kirsty Scott" userId="cc2beaab-40fa-4bfc-905f-8f893a07151a" providerId="ADAL" clId="{8E56EDD1-603A-4AB1-A265-7CE396DE189F}" dt="2026-05-12T08:06:38.014" v="5716" actId="20577"/>
          <ac:spMkLst>
            <pc:docMk/>
            <pc:sldMk cId="2412349139" sldId="308"/>
            <ac:spMk id="11" creationId="{6E155523-8A01-94AD-68BC-E5BE4B334A75}"/>
          </ac:spMkLst>
        </pc:spChg>
        <pc:spChg chg="mod">
          <ac:chgData name="Kirsty Scott" userId="cc2beaab-40fa-4bfc-905f-8f893a07151a" providerId="ADAL" clId="{8E56EDD1-603A-4AB1-A265-7CE396DE189F}" dt="2026-05-12T08:06:33.316" v="5697" actId="20577"/>
          <ac:spMkLst>
            <pc:docMk/>
            <pc:sldMk cId="2412349139" sldId="308"/>
            <ac:spMk id="12" creationId="{C837F444-6B18-F284-D1EC-4568C15512DE}"/>
          </ac:spMkLst>
        </pc:spChg>
      </pc:sldChg>
      <pc:sldChg chg="addSp delSp modSp add mod ord">
        <pc:chgData name="Kirsty Scott" userId="cc2beaab-40fa-4bfc-905f-8f893a07151a" providerId="ADAL" clId="{8E56EDD1-603A-4AB1-A265-7CE396DE189F}" dt="2026-05-12T08:01:57.707" v="5189" actId="120"/>
        <pc:sldMkLst>
          <pc:docMk/>
          <pc:sldMk cId="508981134" sldId="309"/>
        </pc:sldMkLst>
        <pc:graphicFrameChg chg="add mod modGraphic">
          <ac:chgData name="Kirsty Scott" userId="cc2beaab-40fa-4bfc-905f-8f893a07151a" providerId="ADAL" clId="{8E56EDD1-603A-4AB1-A265-7CE396DE189F}" dt="2026-05-12T08:01:57.707" v="5189" actId="120"/>
          <ac:graphicFrameMkLst>
            <pc:docMk/>
            <pc:sldMk cId="508981134" sldId="309"/>
            <ac:graphicFrameMk id="3" creationId="{E8647FB9-B31A-04C6-386F-3787946DF570}"/>
          </ac:graphicFrameMkLst>
        </pc:graphicFrameChg>
        <pc:graphicFrameChg chg="del">
          <ac:chgData name="Kirsty Scott" userId="cc2beaab-40fa-4bfc-905f-8f893a07151a" providerId="ADAL" clId="{8E56EDD1-603A-4AB1-A265-7CE396DE189F}" dt="2026-05-12T07:59:29.358" v="5141" actId="478"/>
          <ac:graphicFrameMkLst>
            <pc:docMk/>
            <pc:sldMk cId="508981134" sldId="309"/>
            <ac:graphicFrameMk id="4" creationId="{A5A680F6-889F-649A-9BD5-0A372882D8E4}"/>
          </ac:graphicFrameMkLst>
        </pc:graphicFrameChg>
      </pc:sldChg>
      <pc:sldChg chg="modSp new del mod">
        <pc:chgData name="Kirsty Scott" userId="cc2beaab-40fa-4bfc-905f-8f893a07151a" providerId="ADAL" clId="{8E56EDD1-603A-4AB1-A265-7CE396DE189F}" dt="2026-05-12T07:59:14.580" v="5137" actId="2696"/>
        <pc:sldMkLst>
          <pc:docMk/>
          <pc:sldMk cId="1619708000" sldId="309"/>
        </pc:sldMkLst>
        <pc:spChg chg="mod">
          <ac:chgData name="Kirsty Scott" userId="cc2beaab-40fa-4bfc-905f-8f893a07151a" providerId="ADAL" clId="{8E56EDD1-603A-4AB1-A265-7CE396DE189F}" dt="2026-05-12T07:46:49.730" v="5136" actId="20577"/>
          <ac:spMkLst>
            <pc:docMk/>
            <pc:sldMk cId="1619708000" sldId="309"/>
            <ac:spMk id="2" creationId="{3FA9DED5-C608-8F0D-3982-F997C4EC8814}"/>
          </ac:spMkLst>
        </pc:spChg>
      </pc:sldChg>
      <pc:sldChg chg="new del">
        <pc:chgData name="Kirsty Scott" userId="cc2beaab-40fa-4bfc-905f-8f893a07151a" providerId="ADAL" clId="{8E56EDD1-603A-4AB1-A265-7CE396DE189F}" dt="2026-05-12T08:19:32.068" v="5755" actId="2696"/>
        <pc:sldMkLst>
          <pc:docMk/>
          <pc:sldMk cId="2099127153" sldId="31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image" Target="../media/image5.sv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D2B770-6977-4346-8216-A995130F48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69EE25E-85E0-4042-AAEB-74F60DC96830}">
      <dgm:prSet/>
      <dgm:spPr/>
      <dgm:t>
        <a:bodyPr/>
        <a:lstStyle/>
        <a:p>
          <a:r>
            <a:rPr lang="en-GB"/>
            <a:t>Cohorts, subject experts, professional development and career needs/support, outreach activities, scholarship promotion</a:t>
          </a:r>
          <a:endParaRPr lang="en-US"/>
        </a:p>
      </dgm:t>
    </dgm:pt>
    <dgm:pt modelId="{B62A11A9-E3C0-4EA6-88C1-A41607693954}" type="parTrans" cxnId="{3B3F0647-644D-469F-A0C4-E67764DC517F}">
      <dgm:prSet/>
      <dgm:spPr/>
      <dgm:t>
        <a:bodyPr/>
        <a:lstStyle/>
        <a:p>
          <a:endParaRPr lang="en-US"/>
        </a:p>
      </dgm:t>
    </dgm:pt>
    <dgm:pt modelId="{D8B8FCB0-AD2D-4119-9C69-7F8E24D8969C}" type="sibTrans" cxnId="{3B3F0647-644D-469F-A0C4-E67764DC517F}">
      <dgm:prSet/>
      <dgm:spPr/>
      <dgm:t>
        <a:bodyPr/>
        <a:lstStyle/>
        <a:p>
          <a:endParaRPr lang="en-US"/>
        </a:p>
      </dgm:t>
    </dgm:pt>
    <dgm:pt modelId="{12631B17-36F1-434A-B537-A5C6A58740B9}">
      <dgm:prSet/>
      <dgm:spPr/>
      <dgm:t>
        <a:bodyPr/>
        <a:lstStyle/>
        <a:p>
          <a:r>
            <a:rPr lang="en-GB"/>
            <a:t>Appeal to different audiences- alumni and public</a:t>
          </a:r>
          <a:endParaRPr lang="en-US"/>
        </a:p>
      </dgm:t>
    </dgm:pt>
    <dgm:pt modelId="{6B8905E4-7F63-4D48-B02A-0B091B35875F}" type="parTrans" cxnId="{7B97086C-6711-4E89-83DC-B52A858187E3}">
      <dgm:prSet/>
      <dgm:spPr/>
      <dgm:t>
        <a:bodyPr/>
        <a:lstStyle/>
        <a:p>
          <a:endParaRPr lang="en-US"/>
        </a:p>
      </dgm:t>
    </dgm:pt>
    <dgm:pt modelId="{A01475EB-DD69-4A44-A41C-B9C74AAC6B7E}" type="sibTrans" cxnId="{7B97086C-6711-4E89-83DC-B52A858187E3}">
      <dgm:prSet/>
      <dgm:spPr/>
      <dgm:t>
        <a:bodyPr/>
        <a:lstStyle/>
        <a:p>
          <a:endParaRPr lang="en-US"/>
        </a:p>
      </dgm:t>
    </dgm:pt>
    <dgm:pt modelId="{7CF74600-F96D-4809-A0D2-02586ECDFF82}">
      <dgm:prSet/>
      <dgm:spPr/>
      <dgm:t>
        <a:bodyPr/>
        <a:lstStyle/>
        <a:p>
          <a:r>
            <a:rPr lang="en-GB"/>
            <a:t>Coordinate with national/international events and celebrations</a:t>
          </a:r>
          <a:endParaRPr lang="en-US"/>
        </a:p>
      </dgm:t>
    </dgm:pt>
    <dgm:pt modelId="{092028C2-BD43-472C-AE4E-B31A261E36E1}" type="parTrans" cxnId="{763DF123-7077-46A6-8242-6535DF1B653E}">
      <dgm:prSet/>
      <dgm:spPr/>
      <dgm:t>
        <a:bodyPr/>
        <a:lstStyle/>
        <a:p>
          <a:endParaRPr lang="en-US"/>
        </a:p>
      </dgm:t>
    </dgm:pt>
    <dgm:pt modelId="{ECC7BFB8-E0D5-464F-87E0-29BBAE0B074F}" type="sibTrans" cxnId="{763DF123-7077-46A6-8242-6535DF1B653E}">
      <dgm:prSet/>
      <dgm:spPr/>
      <dgm:t>
        <a:bodyPr/>
        <a:lstStyle/>
        <a:p>
          <a:endParaRPr lang="en-US"/>
        </a:p>
      </dgm:t>
    </dgm:pt>
    <dgm:pt modelId="{34550712-E059-4007-A2F8-952A632F6741}">
      <dgm:prSet/>
      <dgm:spPr/>
      <dgm:t>
        <a:bodyPr/>
        <a:lstStyle/>
        <a:p>
          <a:r>
            <a:rPr lang="en-GB"/>
            <a:t>Celebrate achievements of alumni</a:t>
          </a:r>
          <a:endParaRPr lang="en-US"/>
        </a:p>
      </dgm:t>
    </dgm:pt>
    <dgm:pt modelId="{BFC7F842-BCFC-47AF-9D1C-180D53B1B424}" type="parTrans" cxnId="{E168CBE6-C8F6-47DF-A5D8-469DD17A4CA8}">
      <dgm:prSet/>
      <dgm:spPr/>
      <dgm:t>
        <a:bodyPr/>
        <a:lstStyle/>
        <a:p>
          <a:endParaRPr lang="en-US"/>
        </a:p>
      </dgm:t>
    </dgm:pt>
    <dgm:pt modelId="{E2E35A8C-AFB6-4C9E-914B-67E31A214AE5}" type="sibTrans" cxnId="{E168CBE6-C8F6-47DF-A5D8-469DD17A4CA8}">
      <dgm:prSet/>
      <dgm:spPr/>
      <dgm:t>
        <a:bodyPr/>
        <a:lstStyle/>
        <a:p>
          <a:endParaRPr lang="en-US"/>
        </a:p>
      </dgm:t>
    </dgm:pt>
    <dgm:pt modelId="{4E36441D-5120-4EC0-97DE-D6DB9337BEEF}" type="pres">
      <dgm:prSet presAssocID="{86D2B770-6977-4346-8216-A995130F4887}" presName="root" presStyleCnt="0">
        <dgm:presLayoutVars>
          <dgm:dir/>
          <dgm:resizeHandles val="exact"/>
        </dgm:presLayoutVars>
      </dgm:prSet>
      <dgm:spPr/>
    </dgm:pt>
    <dgm:pt modelId="{A1888F80-05CF-4B09-A8C3-9FBE562879C8}" type="pres">
      <dgm:prSet presAssocID="{469EE25E-85E0-4042-AAEB-74F60DC96830}" presName="compNode" presStyleCnt="0"/>
      <dgm:spPr/>
    </dgm:pt>
    <dgm:pt modelId="{ABAD04C0-739A-4188-9B15-B9EF7CCEDD4C}" type="pres">
      <dgm:prSet presAssocID="{469EE25E-85E0-4042-AAEB-74F60DC96830}" presName="bgRect" presStyleLbl="bgShp" presStyleIdx="0" presStyleCnt="4"/>
      <dgm:spPr/>
    </dgm:pt>
    <dgm:pt modelId="{04C32C6C-E909-4643-B33D-7C256E5DBFE1}" type="pres">
      <dgm:prSet presAssocID="{469EE25E-85E0-4042-AAEB-74F60DC96830}"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iploma Roll"/>
        </a:ext>
      </dgm:extLst>
    </dgm:pt>
    <dgm:pt modelId="{15477AD3-08C5-48B3-AED5-9B3F5203513E}" type="pres">
      <dgm:prSet presAssocID="{469EE25E-85E0-4042-AAEB-74F60DC96830}" presName="spaceRect" presStyleCnt="0"/>
      <dgm:spPr/>
    </dgm:pt>
    <dgm:pt modelId="{A9308770-70FA-4085-B11B-58BABC0EBEE5}" type="pres">
      <dgm:prSet presAssocID="{469EE25E-85E0-4042-AAEB-74F60DC96830}" presName="parTx" presStyleLbl="revTx" presStyleIdx="0" presStyleCnt="4">
        <dgm:presLayoutVars>
          <dgm:chMax val="0"/>
          <dgm:chPref val="0"/>
        </dgm:presLayoutVars>
      </dgm:prSet>
      <dgm:spPr/>
    </dgm:pt>
    <dgm:pt modelId="{3613BCF2-E677-4F62-9CC6-D8EEC82CD1D5}" type="pres">
      <dgm:prSet presAssocID="{D8B8FCB0-AD2D-4119-9C69-7F8E24D8969C}" presName="sibTrans" presStyleCnt="0"/>
      <dgm:spPr/>
    </dgm:pt>
    <dgm:pt modelId="{DA7B6E26-683C-4750-BB0C-9295AA54ADF5}" type="pres">
      <dgm:prSet presAssocID="{12631B17-36F1-434A-B537-A5C6A58740B9}" presName="compNode" presStyleCnt="0"/>
      <dgm:spPr/>
    </dgm:pt>
    <dgm:pt modelId="{3BF1AD45-2CB3-4D0A-953D-9CE3F89BF121}" type="pres">
      <dgm:prSet presAssocID="{12631B17-36F1-434A-B537-A5C6A58740B9}" presName="bgRect" presStyleLbl="bgShp" presStyleIdx="1" presStyleCnt="4"/>
      <dgm:spPr/>
    </dgm:pt>
    <dgm:pt modelId="{03519745-A674-465B-AE33-97623DDD2AD3}" type="pres">
      <dgm:prSet presAssocID="{12631B17-36F1-434A-B537-A5C6A58740B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ting"/>
        </a:ext>
      </dgm:extLst>
    </dgm:pt>
    <dgm:pt modelId="{2146952F-8FD0-4708-9FB3-8ED1B6503434}" type="pres">
      <dgm:prSet presAssocID="{12631B17-36F1-434A-B537-A5C6A58740B9}" presName="spaceRect" presStyleCnt="0"/>
      <dgm:spPr/>
    </dgm:pt>
    <dgm:pt modelId="{FA31BD7B-6726-43CA-8288-A1D2B37FA35A}" type="pres">
      <dgm:prSet presAssocID="{12631B17-36F1-434A-B537-A5C6A58740B9}" presName="parTx" presStyleLbl="revTx" presStyleIdx="1" presStyleCnt="4">
        <dgm:presLayoutVars>
          <dgm:chMax val="0"/>
          <dgm:chPref val="0"/>
        </dgm:presLayoutVars>
      </dgm:prSet>
      <dgm:spPr/>
    </dgm:pt>
    <dgm:pt modelId="{582FC316-EAE2-4D27-9D8F-D529C84FF526}" type="pres">
      <dgm:prSet presAssocID="{A01475EB-DD69-4A44-A41C-B9C74AAC6B7E}" presName="sibTrans" presStyleCnt="0"/>
      <dgm:spPr/>
    </dgm:pt>
    <dgm:pt modelId="{E13052B0-5966-425D-AA65-172F41FF6B4D}" type="pres">
      <dgm:prSet presAssocID="{7CF74600-F96D-4809-A0D2-02586ECDFF82}" presName="compNode" presStyleCnt="0"/>
      <dgm:spPr/>
    </dgm:pt>
    <dgm:pt modelId="{29FD06E7-0C95-4DCF-9A80-68A8716C303F}" type="pres">
      <dgm:prSet presAssocID="{7CF74600-F96D-4809-A0D2-02586ECDFF82}" presName="bgRect" presStyleLbl="bgShp" presStyleIdx="2" presStyleCnt="4"/>
      <dgm:spPr/>
    </dgm:pt>
    <dgm:pt modelId="{659E5BFE-8C0D-47C1-848F-8285A6041106}" type="pres">
      <dgm:prSet presAssocID="{7CF74600-F96D-4809-A0D2-02586ECDFF82}"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ragon Dance"/>
        </a:ext>
      </dgm:extLst>
    </dgm:pt>
    <dgm:pt modelId="{28D832AE-B50C-492E-8995-DB3D2613E9C3}" type="pres">
      <dgm:prSet presAssocID="{7CF74600-F96D-4809-A0D2-02586ECDFF82}" presName="spaceRect" presStyleCnt="0"/>
      <dgm:spPr/>
    </dgm:pt>
    <dgm:pt modelId="{1AEB1E04-648E-45D5-AA8C-53BDA6C5C4E4}" type="pres">
      <dgm:prSet presAssocID="{7CF74600-F96D-4809-A0D2-02586ECDFF82}" presName="parTx" presStyleLbl="revTx" presStyleIdx="2" presStyleCnt="4">
        <dgm:presLayoutVars>
          <dgm:chMax val="0"/>
          <dgm:chPref val="0"/>
        </dgm:presLayoutVars>
      </dgm:prSet>
      <dgm:spPr/>
    </dgm:pt>
    <dgm:pt modelId="{E826061B-A1C6-4D47-BDD7-FEBFDB767D56}" type="pres">
      <dgm:prSet presAssocID="{ECC7BFB8-E0D5-464F-87E0-29BBAE0B074F}" presName="sibTrans" presStyleCnt="0"/>
      <dgm:spPr/>
    </dgm:pt>
    <dgm:pt modelId="{9641D1C3-453A-4907-A805-CA602C2DCF3F}" type="pres">
      <dgm:prSet presAssocID="{34550712-E059-4007-A2F8-952A632F6741}" presName="compNode" presStyleCnt="0"/>
      <dgm:spPr/>
    </dgm:pt>
    <dgm:pt modelId="{5B5CD923-419D-4B36-BA20-AD563F52C805}" type="pres">
      <dgm:prSet presAssocID="{34550712-E059-4007-A2F8-952A632F6741}" presName="bgRect" presStyleLbl="bgShp" presStyleIdx="3" presStyleCnt="4"/>
      <dgm:spPr/>
    </dgm:pt>
    <dgm:pt modelId="{A7374665-BD75-4F58-A0BC-E92FB802EEA1}" type="pres">
      <dgm:prSet presAssocID="{34550712-E059-4007-A2F8-952A632F6741}"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oting star"/>
        </a:ext>
      </dgm:extLst>
    </dgm:pt>
    <dgm:pt modelId="{FD31EBBB-D601-4FED-8B72-2CE498023A7D}" type="pres">
      <dgm:prSet presAssocID="{34550712-E059-4007-A2F8-952A632F6741}" presName="spaceRect" presStyleCnt="0"/>
      <dgm:spPr/>
    </dgm:pt>
    <dgm:pt modelId="{76752A46-5872-4B23-82CA-7E96974BD5DC}" type="pres">
      <dgm:prSet presAssocID="{34550712-E059-4007-A2F8-952A632F6741}" presName="parTx" presStyleLbl="revTx" presStyleIdx="3" presStyleCnt="4">
        <dgm:presLayoutVars>
          <dgm:chMax val="0"/>
          <dgm:chPref val="0"/>
        </dgm:presLayoutVars>
      </dgm:prSet>
      <dgm:spPr/>
    </dgm:pt>
  </dgm:ptLst>
  <dgm:cxnLst>
    <dgm:cxn modelId="{EB3B9100-07C4-4914-B4D7-DEFDBC542861}" type="presOf" srcId="{86D2B770-6977-4346-8216-A995130F4887}" destId="{4E36441D-5120-4EC0-97DE-D6DB9337BEEF}" srcOrd="0" destOrd="0" presId="urn:microsoft.com/office/officeart/2018/2/layout/IconVerticalSolidList"/>
    <dgm:cxn modelId="{763DF123-7077-46A6-8242-6535DF1B653E}" srcId="{86D2B770-6977-4346-8216-A995130F4887}" destId="{7CF74600-F96D-4809-A0D2-02586ECDFF82}" srcOrd="2" destOrd="0" parTransId="{092028C2-BD43-472C-AE4E-B31A261E36E1}" sibTransId="{ECC7BFB8-E0D5-464F-87E0-29BBAE0B074F}"/>
    <dgm:cxn modelId="{8B675F38-B582-40B1-8269-E1EF40D028FE}" type="presOf" srcId="{7CF74600-F96D-4809-A0D2-02586ECDFF82}" destId="{1AEB1E04-648E-45D5-AA8C-53BDA6C5C4E4}" srcOrd="0" destOrd="0" presId="urn:microsoft.com/office/officeart/2018/2/layout/IconVerticalSolidList"/>
    <dgm:cxn modelId="{8BFECC3A-DDA2-4488-9CBA-CFBC9FFAB33B}" type="presOf" srcId="{12631B17-36F1-434A-B537-A5C6A58740B9}" destId="{FA31BD7B-6726-43CA-8288-A1D2B37FA35A}" srcOrd="0" destOrd="0" presId="urn:microsoft.com/office/officeart/2018/2/layout/IconVerticalSolidList"/>
    <dgm:cxn modelId="{3B3F0647-644D-469F-A0C4-E67764DC517F}" srcId="{86D2B770-6977-4346-8216-A995130F4887}" destId="{469EE25E-85E0-4042-AAEB-74F60DC96830}" srcOrd="0" destOrd="0" parTransId="{B62A11A9-E3C0-4EA6-88C1-A41607693954}" sibTransId="{D8B8FCB0-AD2D-4119-9C69-7F8E24D8969C}"/>
    <dgm:cxn modelId="{7B97086C-6711-4E89-83DC-B52A858187E3}" srcId="{86D2B770-6977-4346-8216-A995130F4887}" destId="{12631B17-36F1-434A-B537-A5C6A58740B9}" srcOrd="1" destOrd="0" parTransId="{6B8905E4-7F63-4D48-B02A-0B091B35875F}" sibTransId="{A01475EB-DD69-4A44-A41C-B9C74AAC6B7E}"/>
    <dgm:cxn modelId="{8ABC9084-D63A-442A-BDD4-B17A80BF3350}" type="presOf" srcId="{34550712-E059-4007-A2F8-952A632F6741}" destId="{76752A46-5872-4B23-82CA-7E96974BD5DC}" srcOrd="0" destOrd="0" presId="urn:microsoft.com/office/officeart/2018/2/layout/IconVerticalSolidList"/>
    <dgm:cxn modelId="{640B588D-77D6-49BC-9FB9-9035A6C2E301}" type="presOf" srcId="{469EE25E-85E0-4042-AAEB-74F60DC96830}" destId="{A9308770-70FA-4085-B11B-58BABC0EBEE5}" srcOrd="0" destOrd="0" presId="urn:microsoft.com/office/officeart/2018/2/layout/IconVerticalSolidList"/>
    <dgm:cxn modelId="{E168CBE6-C8F6-47DF-A5D8-469DD17A4CA8}" srcId="{86D2B770-6977-4346-8216-A995130F4887}" destId="{34550712-E059-4007-A2F8-952A632F6741}" srcOrd="3" destOrd="0" parTransId="{BFC7F842-BCFC-47AF-9D1C-180D53B1B424}" sibTransId="{E2E35A8C-AFB6-4C9E-914B-67E31A214AE5}"/>
    <dgm:cxn modelId="{B6FE6B39-4B6D-414C-BE22-82EB193FE839}" type="presParOf" srcId="{4E36441D-5120-4EC0-97DE-D6DB9337BEEF}" destId="{A1888F80-05CF-4B09-A8C3-9FBE562879C8}" srcOrd="0" destOrd="0" presId="urn:microsoft.com/office/officeart/2018/2/layout/IconVerticalSolidList"/>
    <dgm:cxn modelId="{321290DC-83EC-4256-BF7E-F923A4466BE6}" type="presParOf" srcId="{A1888F80-05CF-4B09-A8C3-9FBE562879C8}" destId="{ABAD04C0-739A-4188-9B15-B9EF7CCEDD4C}" srcOrd="0" destOrd="0" presId="urn:microsoft.com/office/officeart/2018/2/layout/IconVerticalSolidList"/>
    <dgm:cxn modelId="{C70FBED0-E64C-4B21-BD40-A82529B249E3}" type="presParOf" srcId="{A1888F80-05CF-4B09-A8C3-9FBE562879C8}" destId="{04C32C6C-E909-4643-B33D-7C256E5DBFE1}" srcOrd="1" destOrd="0" presId="urn:microsoft.com/office/officeart/2018/2/layout/IconVerticalSolidList"/>
    <dgm:cxn modelId="{75519D14-F853-4FFD-93AA-B29CF4E92A45}" type="presParOf" srcId="{A1888F80-05CF-4B09-A8C3-9FBE562879C8}" destId="{15477AD3-08C5-48B3-AED5-9B3F5203513E}" srcOrd="2" destOrd="0" presId="urn:microsoft.com/office/officeart/2018/2/layout/IconVerticalSolidList"/>
    <dgm:cxn modelId="{A101358F-DF3F-475A-9A2A-9891259B30A6}" type="presParOf" srcId="{A1888F80-05CF-4B09-A8C3-9FBE562879C8}" destId="{A9308770-70FA-4085-B11B-58BABC0EBEE5}" srcOrd="3" destOrd="0" presId="urn:microsoft.com/office/officeart/2018/2/layout/IconVerticalSolidList"/>
    <dgm:cxn modelId="{30EC8047-293D-4A30-8BD1-896D733926DE}" type="presParOf" srcId="{4E36441D-5120-4EC0-97DE-D6DB9337BEEF}" destId="{3613BCF2-E677-4F62-9CC6-D8EEC82CD1D5}" srcOrd="1" destOrd="0" presId="urn:microsoft.com/office/officeart/2018/2/layout/IconVerticalSolidList"/>
    <dgm:cxn modelId="{A9A48374-E3C0-473F-ACAA-F2C00D99F4E4}" type="presParOf" srcId="{4E36441D-5120-4EC0-97DE-D6DB9337BEEF}" destId="{DA7B6E26-683C-4750-BB0C-9295AA54ADF5}" srcOrd="2" destOrd="0" presId="urn:microsoft.com/office/officeart/2018/2/layout/IconVerticalSolidList"/>
    <dgm:cxn modelId="{DB850079-02CC-4707-A622-57E71E3051F1}" type="presParOf" srcId="{DA7B6E26-683C-4750-BB0C-9295AA54ADF5}" destId="{3BF1AD45-2CB3-4D0A-953D-9CE3F89BF121}" srcOrd="0" destOrd="0" presId="urn:microsoft.com/office/officeart/2018/2/layout/IconVerticalSolidList"/>
    <dgm:cxn modelId="{B994AF51-5468-4A8F-840C-19DE4D02117D}" type="presParOf" srcId="{DA7B6E26-683C-4750-BB0C-9295AA54ADF5}" destId="{03519745-A674-465B-AE33-97623DDD2AD3}" srcOrd="1" destOrd="0" presId="urn:microsoft.com/office/officeart/2018/2/layout/IconVerticalSolidList"/>
    <dgm:cxn modelId="{DD537C6A-E94D-416C-BE49-58BB1EDE069C}" type="presParOf" srcId="{DA7B6E26-683C-4750-BB0C-9295AA54ADF5}" destId="{2146952F-8FD0-4708-9FB3-8ED1B6503434}" srcOrd="2" destOrd="0" presId="urn:microsoft.com/office/officeart/2018/2/layout/IconVerticalSolidList"/>
    <dgm:cxn modelId="{89D6DCC7-230D-4503-8D87-29500BCF6E00}" type="presParOf" srcId="{DA7B6E26-683C-4750-BB0C-9295AA54ADF5}" destId="{FA31BD7B-6726-43CA-8288-A1D2B37FA35A}" srcOrd="3" destOrd="0" presId="urn:microsoft.com/office/officeart/2018/2/layout/IconVerticalSolidList"/>
    <dgm:cxn modelId="{E1C86A58-4F5C-4958-9FFA-32928B231B4C}" type="presParOf" srcId="{4E36441D-5120-4EC0-97DE-D6DB9337BEEF}" destId="{582FC316-EAE2-4D27-9D8F-D529C84FF526}" srcOrd="3" destOrd="0" presId="urn:microsoft.com/office/officeart/2018/2/layout/IconVerticalSolidList"/>
    <dgm:cxn modelId="{63EF9D86-E03E-4ABB-B06E-EE827E597AC2}" type="presParOf" srcId="{4E36441D-5120-4EC0-97DE-D6DB9337BEEF}" destId="{E13052B0-5966-425D-AA65-172F41FF6B4D}" srcOrd="4" destOrd="0" presId="urn:microsoft.com/office/officeart/2018/2/layout/IconVerticalSolidList"/>
    <dgm:cxn modelId="{C5432FDA-82A0-4A55-A925-E3874780B0CB}" type="presParOf" srcId="{E13052B0-5966-425D-AA65-172F41FF6B4D}" destId="{29FD06E7-0C95-4DCF-9A80-68A8716C303F}" srcOrd="0" destOrd="0" presId="urn:microsoft.com/office/officeart/2018/2/layout/IconVerticalSolidList"/>
    <dgm:cxn modelId="{ADFD6FC3-5F46-4C04-AEEA-70A56660016E}" type="presParOf" srcId="{E13052B0-5966-425D-AA65-172F41FF6B4D}" destId="{659E5BFE-8C0D-47C1-848F-8285A6041106}" srcOrd="1" destOrd="0" presId="urn:microsoft.com/office/officeart/2018/2/layout/IconVerticalSolidList"/>
    <dgm:cxn modelId="{85843748-6429-4AD3-9A29-7DC123CB0B0B}" type="presParOf" srcId="{E13052B0-5966-425D-AA65-172F41FF6B4D}" destId="{28D832AE-B50C-492E-8995-DB3D2613E9C3}" srcOrd="2" destOrd="0" presId="urn:microsoft.com/office/officeart/2018/2/layout/IconVerticalSolidList"/>
    <dgm:cxn modelId="{C622F251-066C-4CDA-B6F3-071BAF81B9FA}" type="presParOf" srcId="{E13052B0-5966-425D-AA65-172F41FF6B4D}" destId="{1AEB1E04-648E-45D5-AA8C-53BDA6C5C4E4}" srcOrd="3" destOrd="0" presId="urn:microsoft.com/office/officeart/2018/2/layout/IconVerticalSolidList"/>
    <dgm:cxn modelId="{CF088FAE-A399-4350-AA01-C1F33FD2FA72}" type="presParOf" srcId="{4E36441D-5120-4EC0-97DE-D6DB9337BEEF}" destId="{E826061B-A1C6-4D47-BDD7-FEBFDB767D56}" srcOrd="5" destOrd="0" presId="urn:microsoft.com/office/officeart/2018/2/layout/IconVerticalSolidList"/>
    <dgm:cxn modelId="{BC804817-AB9C-4A35-A770-95043F38BAC7}" type="presParOf" srcId="{4E36441D-5120-4EC0-97DE-D6DB9337BEEF}" destId="{9641D1C3-453A-4907-A805-CA602C2DCF3F}" srcOrd="6" destOrd="0" presId="urn:microsoft.com/office/officeart/2018/2/layout/IconVerticalSolidList"/>
    <dgm:cxn modelId="{E7406B72-E779-4DF2-B686-4C46D014F404}" type="presParOf" srcId="{9641D1C3-453A-4907-A805-CA602C2DCF3F}" destId="{5B5CD923-419D-4B36-BA20-AD563F52C805}" srcOrd="0" destOrd="0" presId="urn:microsoft.com/office/officeart/2018/2/layout/IconVerticalSolidList"/>
    <dgm:cxn modelId="{9B31EE27-2400-4A86-B22A-8A9497457EE4}" type="presParOf" srcId="{9641D1C3-453A-4907-A805-CA602C2DCF3F}" destId="{A7374665-BD75-4F58-A0BC-E92FB802EEA1}" srcOrd="1" destOrd="0" presId="urn:microsoft.com/office/officeart/2018/2/layout/IconVerticalSolidList"/>
    <dgm:cxn modelId="{26BC61F4-6086-4B8A-BA1C-58E3E64ED512}" type="presParOf" srcId="{9641D1C3-453A-4907-A805-CA602C2DCF3F}" destId="{FD31EBBB-D601-4FED-8B72-2CE498023A7D}" srcOrd="2" destOrd="0" presId="urn:microsoft.com/office/officeart/2018/2/layout/IconVerticalSolidList"/>
    <dgm:cxn modelId="{C469BF5F-EAA1-4840-8C4B-EBBA597479E0}" type="presParOf" srcId="{9641D1C3-453A-4907-A805-CA602C2DCF3F}" destId="{76752A46-5872-4B23-82CA-7E96974BD5D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D04C0-739A-4188-9B15-B9EF7CCEDD4C}">
      <dsp:nvSpPr>
        <dsp:cNvPr id="0" name=""/>
        <dsp:cNvSpPr/>
      </dsp:nvSpPr>
      <dsp:spPr>
        <a:xfrm>
          <a:off x="0" y="1505"/>
          <a:ext cx="10515600" cy="7627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32C6C-E909-4643-B33D-7C256E5DBFE1}">
      <dsp:nvSpPr>
        <dsp:cNvPr id="0" name=""/>
        <dsp:cNvSpPr/>
      </dsp:nvSpPr>
      <dsp:spPr>
        <a:xfrm>
          <a:off x="230744" y="173133"/>
          <a:ext cx="419535" cy="4195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308770-70FA-4085-B11B-58BABC0EBEE5}">
      <dsp:nvSpPr>
        <dsp:cNvPr id="0" name=""/>
        <dsp:cNvSpPr/>
      </dsp:nvSpPr>
      <dsp:spPr>
        <a:xfrm>
          <a:off x="881024" y="1505"/>
          <a:ext cx="9634575" cy="76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29" tIns="80729" rIns="80729" bIns="80729" numCol="1" spcCol="1270" anchor="ctr" anchorCtr="0">
          <a:noAutofit/>
        </a:bodyPr>
        <a:lstStyle/>
        <a:p>
          <a:pPr marL="0" lvl="0" indent="0" algn="l" defTabSz="977900">
            <a:lnSpc>
              <a:spcPct val="90000"/>
            </a:lnSpc>
            <a:spcBef>
              <a:spcPct val="0"/>
            </a:spcBef>
            <a:spcAft>
              <a:spcPct val="35000"/>
            </a:spcAft>
            <a:buNone/>
          </a:pPr>
          <a:r>
            <a:rPr lang="en-GB" sz="2200" kern="1200"/>
            <a:t>Cohorts, subject experts, professional development and career needs/support, outreach activities, scholarship promotion</a:t>
          </a:r>
          <a:endParaRPr lang="en-US" sz="2200" kern="1200"/>
        </a:p>
      </dsp:txBody>
      <dsp:txXfrm>
        <a:off x="881024" y="1505"/>
        <a:ext cx="9634575" cy="762791"/>
      </dsp:txXfrm>
    </dsp:sp>
    <dsp:sp modelId="{3BF1AD45-2CB3-4D0A-953D-9CE3F89BF121}">
      <dsp:nvSpPr>
        <dsp:cNvPr id="0" name=""/>
        <dsp:cNvSpPr/>
      </dsp:nvSpPr>
      <dsp:spPr>
        <a:xfrm>
          <a:off x="0" y="954994"/>
          <a:ext cx="10515600" cy="7627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519745-A674-465B-AE33-97623DDD2AD3}">
      <dsp:nvSpPr>
        <dsp:cNvPr id="0" name=""/>
        <dsp:cNvSpPr/>
      </dsp:nvSpPr>
      <dsp:spPr>
        <a:xfrm>
          <a:off x="230744" y="1126622"/>
          <a:ext cx="419535" cy="4195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31BD7B-6726-43CA-8288-A1D2B37FA35A}">
      <dsp:nvSpPr>
        <dsp:cNvPr id="0" name=""/>
        <dsp:cNvSpPr/>
      </dsp:nvSpPr>
      <dsp:spPr>
        <a:xfrm>
          <a:off x="881024" y="954994"/>
          <a:ext cx="9634575" cy="76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29" tIns="80729" rIns="80729" bIns="80729" numCol="1" spcCol="1270" anchor="ctr" anchorCtr="0">
          <a:noAutofit/>
        </a:bodyPr>
        <a:lstStyle/>
        <a:p>
          <a:pPr marL="0" lvl="0" indent="0" algn="l" defTabSz="977900">
            <a:lnSpc>
              <a:spcPct val="90000"/>
            </a:lnSpc>
            <a:spcBef>
              <a:spcPct val="0"/>
            </a:spcBef>
            <a:spcAft>
              <a:spcPct val="35000"/>
            </a:spcAft>
            <a:buNone/>
          </a:pPr>
          <a:r>
            <a:rPr lang="en-GB" sz="2200" kern="1200"/>
            <a:t>Appeal to different audiences- alumni and public</a:t>
          </a:r>
          <a:endParaRPr lang="en-US" sz="2200" kern="1200"/>
        </a:p>
      </dsp:txBody>
      <dsp:txXfrm>
        <a:off x="881024" y="954994"/>
        <a:ext cx="9634575" cy="762791"/>
      </dsp:txXfrm>
    </dsp:sp>
    <dsp:sp modelId="{29FD06E7-0C95-4DCF-9A80-68A8716C303F}">
      <dsp:nvSpPr>
        <dsp:cNvPr id="0" name=""/>
        <dsp:cNvSpPr/>
      </dsp:nvSpPr>
      <dsp:spPr>
        <a:xfrm>
          <a:off x="0" y="1908483"/>
          <a:ext cx="10515600" cy="7627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9E5BFE-8C0D-47C1-848F-8285A6041106}">
      <dsp:nvSpPr>
        <dsp:cNvPr id="0" name=""/>
        <dsp:cNvSpPr/>
      </dsp:nvSpPr>
      <dsp:spPr>
        <a:xfrm>
          <a:off x="230744" y="2080111"/>
          <a:ext cx="419535" cy="4195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B1E04-648E-45D5-AA8C-53BDA6C5C4E4}">
      <dsp:nvSpPr>
        <dsp:cNvPr id="0" name=""/>
        <dsp:cNvSpPr/>
      </dsp:nvSpPr>
      <dsp:spPr>
        <a:xfrm>
          <a:off x="881024" y="1908483"/>
          <a:ext cx="9634575" cy="76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29" tIns="80729" rIns="80729" bIns="80729" numCol="1" spcCol="1270" anchor="ctr" anchorCtr="0">
          <a:noAutofit/>
        </a:bodyPr>
        <a:lstStyle/>
        <a:p>
          <a:pPr marL="0" lvl="0" indent="0" algn="l" defTabSz="977900">
            <a:lnSpc>
              <a:spcPct val="90000"/>
            </a:lnSpc>
            <a:spcBef>
              <a:spcPct val="0"/>
            </a:spcBef>
            <a:spcAft>
              <a:spcPct val="35000"/>
            </a:spcAft>
            <a:buNone/>
          </a:pPr>
          <a:r>
            <a:rPr lang="en-GB" sz="2200" kern="1200"/>
            <a:t>Coordinate with national/international events and celebrations</a:t>
          </a:r>
          <a:endParaRPr lang="en-US" sz="2200" kern="1200"/>
        </a:p>
      </dsp:txBody>
      <dsp:txXfrm>
        <a:off x="881024" y="1908483"/>
        <a:ext cx="9634575" cy="762791"/>
      </dsp:txXfrm>
    </dsp:sp>
    <dsp:sp modelId="{5B5CD923-419D-4B36-BA20-AD563F52C805}">
      <dsp:nvSpPr>
        <dsp:cNvPr id="0" name=""/>
        <dsp:cNvSpPr/>
      </dsp:nvSpPr>
      <dsp:spPr>
        <a:xfrm>
          <a:off x="0" y="2861972"/>
          <a:ext cx="10515600" cy="7627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74665-BD75-4F58-A0BC-E92FB802EEA1}">
      <dsp:nvSpPr>
        <dsp:cNvPr id="0" name=""/>
        <dsp:cNvSpPr/>
      </dsp:nvSpPr>
      <dsp:spPr>
        <a:xfrm>
          <a:off x="230744" y="3033600"/>
          <a:ext cx="419535" cy="4195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752A46-5872-4B23-82CA-7E96974BD5DC}">
      <dsp:nvSpPr>
        <dsp:cNvPr id="0" name=""/>
        <dsp:cNvSpPr/>
      </dsp:nvSpPr>
      <dsp:spPr>
        <a:xfrm>
          <a:off x="881024" y="2861972"/>
          <a:ext cx="9634575" cy="762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29" tIns="80729" rIns="80729" bIns="80729" numCol="1" spcCol="1270" anchor="ctr" anchorCtr="0">
          <a:noAutofit/>
        </a:bodyPr>
        <a:lstStyle/>
        <a:p>
          <a:pPr marL="0" lvl="0" indent="0" algn="l" defTabSz="977900">
            <a:lnSpc>
              <a:spcPct val="90000"/>
            </a:lnSpc>
            <a:spcBef>
              <a:spcPct val="0"/>
            </a:spcBef>
            <a:spcAft>
              <a:spcPct val="35000"/>
            </a:spcAft>
            <a:buNone/>
          </a:pPr>
          <a:r>
            <a:rPr lang="en-GB" sz="2200" kern="1200"/>
            <a:t>Celebrate achievements of alumni</a:t>
          </a:r>
          <a:endParaRPr lang="en-US" sz="2200" kern="1200"/>
        </a:p>
      </dsp:txBody>
      <dsp:txXfrm>
        <a:off x="881024" y="2861972"/>
        <a:ext cx="9634575" cy="7627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6EBD22-90EC-F71F-1157-7CE80B54D3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C6E10BD-401E-F018-0509-4980115B3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307E6-8CDE-4015-9D1F-F9B06AAB8944}" type="datetimeFigureOut">
              <a:rPr lang="en-GB" smtClean="0"/>
              <a:t>12/05/2026</a:t>
            </a:fld>
            <a:endParaRPr lang="en-GB"/>
          </a:p>
        </p:txBody>
      </p:sp>
      <p:sp>
        <p:nvSpPr>
          <p:cNvPr id="4" name="Footer Placeholder 3">
            <a:extLst>
              <a:ext uri="{FF2B5EF4-FFF2-40B4-BE49-F238E27FC236}">
                <a16:creationId xmlns:a16="http://schemas.microsoft.com/office/drawing/2014/main" id="{D9A0DB45-34F8-5912-4D15-FA8624996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2374899-4637-2EBF-C07D-B9B4D0508D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171B58-24E2-4491-98CB-663844F32B49}" type="slidenum">
              <a:rPr lang="en-GB" smtClean="0"/>
              <a:t>‹#›</a:t>
            </a:fld>
            <a:endParaRPr lang="en-GB"/>
          </a:p>
        </p:txBody>
      </p:sp>
    </p:spTree>
    <p:extLst>
      <p:ext uri="{BB962C8B-B14F-4D97-AF65-F5344CB8AC3E}">
        <p14:creationId xmlns:p14="http://schemas.microsoft.com/office/powerpoint/2010/main" val="482600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3D126-00C8-4846-962D-15093DAB908D}" type="datetimeFigureOut">
              <a:rPr lang="en-GB" smtClean="0"/>
              <a:t>12/05/2026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A774F-D5D0-46E0-8DEF-7FA17375B1B4}" type="slidenum">
              <a:rPr lang="en-GB" smtClean="0"/>
              <a:t>‹#›</a:t>
            </a:fld>
            <a:endParaRPr lang="en-GB"/>
          </a:p>
        </p:txBody>
      </p:sp>
    </p:spTree>
    <p:extLst>
      <p:ext uri="{BB962C8B-B14F-4D97-AF65-F5344CB8AC3E}">
        <p14:creationId xmlns:p14="http://schemas.microsoft.com/office/powerpoint/2010/main" val="177554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0F406F-2C90-5862-A8E9-BFDAC7B1F0E5}"/>
              </a:ext>
            </a:extLst>
          </p:cNvPr>
          <p:cNvSpPr/>
          <p:nvPr userDrawn="1"/>
        </p:nvSpPr>
        <p:spPr>
          <a:xfrm>
            <a:off x="2876" y="-719"/>
            <a:ext cx="12188670" cy="5365815"/>
          </a:xfrm>
          <a:prstGeom prst="rect">
            <a:avLst/>
          </a:prstGeom>
          <a:solidFill>
            <a:srgbClr val="002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3">
            <a:extLst>
              <a:ext uri="{FF2B5EF4-FFF2-40B4-BE49-F238E27FC236}">
                <a16:creationId xmlns:a16="http://schemas.microsoft.com/office/drawing/2014/main" id="{10481F87-FF14-359A-7522-83CA945B7384}"/>
              </a:ext>
            </a:extLst>
          </p:cNvPr>
          <p:cNvPicPr>
            <a:picLocks noChangeAspect="1"/>
          </p:cNvPicPr>
          <p:nvPr userDrawn="1"/>
        </p:nvPicPr>
        <p:blipFill>
          <a:blip r:embed="rId2"/>
          <a:stretch>
            <a:fillRect/>
          </a:stretch>
        </p:blipFill>
        <p:spPr>
          <a:xfrm>
            <a:off x="526444" y="5634166"/>
            <a:ext cx="2675503" cy="760349"/>
          </a:xfrm>
          <a:prstGeom prst="rect">
            <a:avLst/>
          </a:prstGeom>
        </p:spPr>
      </p:pic>
      <p:pic>
        <p:nvPicPr>
          <p:cNvPr id="9" name="Picture 4" descr="A picture containing text, sign&#10;&#10;Description automatically generated">
            <a:extLst>
              <a:ext uri="{FF2B5EF4-FFF2-40B4-BE49-F238E27FC236}">
                <a16:creationId xmlns:a16="http://schemas.microsoft.com/office/drawing/2014/main" id="{7B0EFE47-FFB8-185E-C770-EB17156F5744}"/>
              </a:ext>
            </a:extLst>
          </p:cNvPr>
          <p:cNvPicPr>
            <a:picLocks noChangeAspect="1"/>
          </p:cNvPicPr>
          <p:nvPr userDrawn="1"/>
        </p:nvPicPr>
        <p:blipFill>
          <a:blip r:embed="rId3"/>
          <a:stretch>
            <a:fillRect/>
          </a:stretch>
        </p:blipFill>
        <p:spPr>
          <a:xfrm>
            <a:off x="9336151" y="5847416"/>
            <a:ext cx="2271512" cy="614344"/>
          </a:xfrm>
          <a:prstGeom prst="rect">
            <a:avLst/>
          </a:prstGeom>
        </p:spPr>
      </p:pic>
      <p:sp>
        <p:nvSpPr>
          <p:cNvPr id="10" name="TextBox 9">
            <a:extLst>
              <a:ext uri="{FF2B5EF4-FFF2-40B4-BE49-F238E27FC236}">
                <a16:creationId xmlns:a16="http://schemas.microsoft.com/office/drawing/2014/main" id="{E81B9063-F816-EDCE-6647-0E16E2C32286}"/>
              </a:ext>
            </a:extLst>
          </p:cNvPr>
          <p:cNvSpPr txBox="1"/>
          <p:nvPr userDrawn="1"/>
        </p:nvSpPr>
        <p:spPr>
          <a:xfrm>
            <a:off x="526444" y="1010584"/>
            <a:ext cx="111294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a:ea typeface="+mn-ea"/>
                <a:cs typeface="Arial"/>
              </a:rPr>
              <a:t>Commonwealth Scholarship Commission (CSC)</a:t>
            </a:r>
          </a:p>
        </p:txBody>
      </p:sp>
      <p:pic>
        <p:nvPicPr>
          <p:cNvPr id="12" name="Picture 11" descr="A group of people holding signs&#10;&#10;Description automatically generated with medium confidence">
            <a:extLst>
              <a:ext uri="{FF2B5EF4-FFF2-40B4-BE49-F238E27FC236}">
                <a16:creationId xmlns:a16="http://schemas.microsoft.com/office/drawing/2014/main" id="{61337606-9CA5-204E-1DA0-0B68631C71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850496"/>
            <a:ext cx="12192000" cy="2514600"/>
          </a:xfrm>
          <a:prstGeom prst="rect">
            <a:avLst/>
          </a:prstGeom>
        </p:spPr>
      </p:pic>
    </p:spTree>
    <p:extLst>
      <p:ext uri="{BB962C8B-B14F-4D97-AF65-F5344CB8AC3E}">
        <p14:creationId xmlns:p14="http://schemas.microsoft.com/office/powerpoint/2010/main" val="1337911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0" y="-17723"/>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a:ea typeface="+mn-ea"/>
              <a:cs typeface="+mn-cs"/>
            </a:endParaRPr>
          </a:p>
        </p:txBody>
      </p:sp>
      <p:sp>
        <p:nvSpPr>
          <p:cNvPr id="12" name="Picture Placeholder 11">
            <a:extLst>
              <a:ext uri="{FF2B5EF4-FFF2-40B4-BE49-F238E27FC236}">
                <a16:creationId xmlns:a16="http://schemas.microsoft.com/office/drawing/2014/main" id="{851E2480-8118-F0E4-80E2-067E1DA7AC23}"/>
              </a:ext>
            </a:extLst>
          </p:cNvPr>
          <p:cNvSpPr>
            <a:spLocks noGrp="1"/>
          </p:cNvSpPr>
          <p:nvPr>
            <p:ph type="pic" sz="quarter" idx="10"/>
          </p:nvPr>
        </p:nvSpPr>
        <p:spPr>
          <a:xfrm>
            <a:off x="6779887" y="592632"/>
            <a:ext cx="4829175" cy="3905250"/>
          </a:xfrm>
        </p:spPr>
        <p:txBody>
          <a:bodyPr/>
          <a:lstStyle/>
          <a:p>
            <a:endParaRPr lang="en-GB"/>
          </a:p>
        </p:txBody>
      </p:sp>
      <p:sp>
        <p:nvSpPr>
          <p:cNvPr id="3" name="Text Placeholder 13">
            <a:extLst>
              <a:ext uri="{FF2B5EF4-FFF2-40B4-BE49-F238E27FC236}">
                <a16:creationId xmlns:a16="http://schemas.microsoft.com/office/drawing/2014/main" id="{E99D775C-23FD-94EB-EE65-66A3CFFA37BB}"/>
              </a:ext>
            </a:extLst>
          </p:cNvPr>
          <p:cNvSpPr>
            <a:spLocks noGrp="1"/>
          </p:cNvSpPr>
          <p:nvPr>
            <p:ph type="body" sz="quarter" idx="11"/>
          </p:nvPr>
        </p:nvSpPr>
        <p:spPr>
          <a:xfrm>
            <a:off x="352425" y="1402081"/>
            <a:ext cx="5457825" cy="5062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C0154FB3-327D-1257-396C-BD8E315341BE}"/>
              </a:ext>
            </a:extLst>
          </p:cNvPr>
          <p:cNvSpPr>
            <a:spLocks noGrp="1"/>
          </p:cNvSpPr>
          <p:nvPr>
            <p:ph type="body" sz="quarter" idx="12"/>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1171996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6096000" y="-17723"/>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5" name="Text Placeholder 13">
            <a:extLst>
              <a:ext uri="{FF2B5EF4-FFF2-40B4-BE49-F238E27FC236}">
                <a16:creationId xmlns:a16="http://schemas.microsoft.com/office/drawing/2014/main" id="{8A07BE05-40A1-8179-277E-87F352D98329}"/>
              </a:ext>
            </a:extLst>
          </p:cNvPr>
          <p:cNvSpPr>
            <a:spLocks noGrp="1"/>
          </p:cNvSpPr>
          <p:nvPr>
            <p:ph type="body" sz="quarter" idx="11"/>
          </p:nvPr>
        </p:nvSpPr>
        <p:spPr>
          <a:xfrm>
            <a:off x="352425"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13">
            <a:extLst>
              <a:ext uri="{FF2B5EF4-FFF2-40B4-BE49-F238E27FC236}">
                <a16:creationId xmlns:a16="http://schemas.microsoft.com/office/drawing/2014/main" id="{C5B508EB-00CB-7465-CE5B-EE2B12D74141}"/>
              </a:ext>
            </a:extLst>
          </p:cNvPr>
          <p:cNvSpPr>
            <a:spLocks noGrp="1"/>
          </p:cNvSpPr>
          <p:nvPr>
            <p:ph type="body" sz="quarter" idx="12"/>
          </p:nvPr>
        </p:nvSpPr>
        <p:spPr>
          <a:xfrm>
            <a:off x="6495957" y="1402081"/>
            <a:ext cx="5457825" cy="5062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4">
            <a:extLst>
              <a:ext uri="{FF2B5EF4-FFF2-40B4-BE49-F238E27FC236}">
                <a16:creationId xmlns:a16="http://schemas.microsoft.com/office/drawing/2014/main" id="{5750B2A2-EC40-F60C-0BB6-9E589302755A}"/>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rgbClr val="002B7F"/>
                </a:solidFill>
                <a:effectLst/>
                <a:uLnTx/>
                <a:uFillTx/>
                <a:latin typeface="Arial"/>
                <a:ea typeface="+mn-ea"/>
                <a:cs typeface="Arial"/>
              </a:defRPr>
            </a:lvl1pPr>
          </a:lstStyle>
          <a:p>
            <a:pPr lvl="0"/>
            <a:r>
              <a:rPr lang="en-US"/>
              <a:t>Click to edit Master text styles</a:t>
            </a:r>
            <a:endParaRPr lang="en-GB"/>
          </a:p>
        </p:txBody>
      </p:sp>
      <p:sp>
        <p:nvSpPr>
          <p:cNvPr id="3" name="Text Placeholder 4">
            <a:extLst>
              <a:ext uri="{FF2B5EF4-FFF2-40B4-BE49-F238E27FC236}">
                <a16:creationId xmlns:a16="http://schemas.microsoft.com/office/drawing/2014/main" id="{35507277-2990-FB53-84F3-BA846FB632DE}"/>
              </a:ext>
            </a:extLst>
          </p:cNvPr>
          <p:cNvSpPr>
            <a:spLocks noGrp="1"/>
          </p:cNvSpPr>
          <p:nvPr>
            <p:ph type="body" sz="quarter" idx="14"/>
          </p:nvPr>
        </p:nvSpPr>
        <p:spPr>
          <a:xfrm>
            <a:off x="6495957"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3538318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161740" y="0"/>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Calibri"/>
              <a:ea typeface="+mn-ea"/>
              <a:cs typeface="+mn-cs"/>
            </a:endParaRPr>
          </a:p>
        </p:txBody>
      </p:sp>
      <p:sp>
        <p:nvSpPr>
          <p:cNvPr id="5" name="TextBox 5">
            <a:extLst>
              <a:ext uri="{FF2B5EF4-FFF2-40B4-BE49-F238E27FC236}">
                <a16:creationId xmlns:a16="http://schemas.microsoft.com/office/drawing/2014/main" id="{4885AB5C-466E-A98D-3C22-5FD01511A857}"/>
              </a:ext>
            </a:extLst>
          </p:cNvPr>
          <p:cNvSpPr txBox="1"/>
          <p:nvPr userDrawn="1"/>
        </p:nvSpPr>
        <p:spPr>
          <a:xfrm>
            <a:off x="352425" y="393699"/>
            <a:ext cx="5457825" cy="516616"/>
          </a:xfrm>
          <a:prstGeom prst="rect">
            <a:avLst/>
          </a:prstGeom>
        </p:spPr>
        <p:txBody>
          <a:bodyPr wrap="square" lIns="0" tIns="0" rIns="0" bIns="0" rtlCol="0" anchor="t">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B7F"/>
                </a:solidFill>
                <a:effectLst/>
                <a:uLnTx/>
                <a:uFillTx/>
                <a:latin typeface="Arial"/>
                <a:ea typeface="+mn-ea"/>
                <a:cs typeface="Arial"/>
              </a:rPr>
              <a:t>Title Text</a:t>
            </a:r>
          </a:p>
        </p:txBody>
      </p:sp>
      <p:sp>
        <p:nvSpPr>
          <p:cNvPr id="6" name="TextBox 5">
            <a:extLst>
              <a:ext uri="{FF2B5EF4-FFF2-40B4-BE49-F238E27FC236}">
                <a16:creationId xmlns:a16="http://schemas.microsoft.com/office/drawing/2014/main" id="{CEDDAE44-A066-595A-455B-73A498F2A885}"/>
              </a:ext>
            </a:extLst>
          </p:cNvPr>
          <p:cNvSpPr txBox="1"/>
          <p:nvPr userDrawn="1"/>
        </p:nvSpPr>
        <p:spPr>
          <a:xfrm>
            <a:off x="504825" y="546099"/>
            <a:ext cx="5457825" cy="516616"/>
          </a:xfrm>
          <a:prstGeom prst="rect">
            <a:avLst/>
          </a:prstGeom>
        </p:spPr>
        <p:txBody>
          <a:bodyPr wrap="square" lIns="0" tIns="0" rIns="0" bIns="0" rtlCol="0" anchor="t">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B7F"/>
                </a:solidFill>
                <a:effectLst/>
                <a:uLnTx/>
                <a:uFillTx/>
                <a:latin typeface="Arial"/>
                <a:ea typeface="+mn-ea"/>
                <a:cs typeface="Arial"/>
              </a:rPr>
              <a:t>Title Text</a:t>
            </a:r>
          </a:p>
        </p:txBody>
      </p:sp>
      <p:sp>
        <p:nvSpPr>
          <p:cNvPr id="9" name="Text Placeholder 13">
            <a:extLst>
              <a:ext uri="{FF2B5EF4-FFF2-40B4-BE49-F238E27FC236}">
                <a16:creationId xmlns:a16="http://schemas.microsoft.com/office/drawing/2014/main" id="{7F7949D5-A5C6-FA5F-910D-0021E3F10C1E}"/>
              </a:ext>
            </a:extLst>
          </p:cNvPr>
          <p:cNvSpPr>
            <a:spLocks noGrp="1"/>
          </p:cNvSpPr>
          <p:nvPr>
            <p:ph type="body" sz="quarter" idx="11"/>
          </p:nvPr>
        </p:nvSpPr>
        <p:spPr>
          <a:xfrm>
            <a:off x="352425" y="1402081"/>
            <a:ext cx="5457825" cy="5062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3">
            <a:extLst>
              <a:ext uri="{FF2B5EF4-FFF2-40B4-BE49-F238E27FC236}">
                <a16:creationId xmlns:a16="http://schemas.microsoft.com/office/drawing/2014/main" id="{AD8F8A3C-E8D9-2FC6-88B3-49AF275A57E4}"/>
              </a:ext>
            </a:extLst>
          </p:cNvPr>
          <p:cNvSpPr>
            <a:spLocks noGrp="1"/>
          </p:cNvSpPr>
          <p:nvPr>
            <p:ph type="body" sz="quarter" idx="12"/>
          </p:nvPr>
        </p:nvSpPr>
        <p:spPr>
          <a:xfrm>
            <a:off x="6495957"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4">
            <a:extLst>
              <a:ext uri="{FF2B5EF4-FFF2-40B4-BE49-F238E27FC236}">
                <a16:creationId xmlns:a16="http://schemas.microsoft.com/office/drawing/2014/main" id="{554A04EE-A86E-4D53-0CFD-1C5FA9553FFD}"/>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
        <p:nvSpPr>
          <p:cNvPr id="3" name="Text Placeholder 4">
            <a:extLst>
              <a:ext uri="{FF2B5EF4-FFF2-40B4-BE49-F238E27FC236}">
                <a16:creationId xmlns:a16="http://schemas.microsoft.com/office/drawing/2014/main" id="{D3E56C24-09D4-7126-C995-C9C86EEB5132}"/>
              </a:ext>
            </a:extLst>
          </p:cNvPr>
          <p:cNvSpPr>
            <a:spLocks noGrp="1"/>
          </p:cNvSpPr>
          <p:nvPr>
            <p:ph type="body" sz="quarter" idx="14"/>
          </p:nvPr>
        </p:nvSpPr>
        <p:spPr>
          <a:xfrm>
            <a:off x="6495957" y="393699"/>
            <a:ext cx="5457825" cy="546100"/>
          </a:xfrm>
        </p:spPr>
        <p:txBody>
          <a:bodyPr>
            <a:noAutofit/>
          </a:bodyPr>
          <a:lstStyle>
            <a:lvl1pPr marL="0" indent="0">
              <a:buNone/>
              <a:defRPr kumimoji="0" lang="en-GB" sz="3200" b="0" i="0" u="none" strike="noStrike" kern="1200" cap="none" spc="0" normalizeH="0" baseline="0" dirty="0">
                <a:ln>
                  <a:noFill/>
                </a:ln>
                <a:solidFill>
                  <a:schemeClr val="tx2"/>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386328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CB2CC-DB57-A9EB-4EAE-4BBA67396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Tree>
    <p:extLst>
      <p:ext uri="{BB962C8B-B14F-4D97-AF65-F5344CB8AC3E}">
        <p14:creationId xmlns:p14="http://schemas.microsoft.com/office/powerpoint/2010/main" val="81581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EE9E86-F8FC-9FFE-6F9C-B05709BC6200}"/>
              </a:ext>
            </a:extLst>
          </p:cNvPr>
          <p:cNvSpPr/>
          <p:nvPr userDrawn="1"/>
        </p:nvSpPr>
        <p:spPr>
          <a:xfrm>
            <a:off x="0" y="0"/>
            <a:ext cx="12192000" cy="54483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CCB2CC-DB57-A9EB-4EAE-4BBA67396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Tree>
    <p:extLst>
      <p:ext uri="{BB962C8B-B14F-4D97-AF65-F5344CB8AC3E}">
        <p14:creationId xmlns:p14="http://schemas.microsoft.com/office/powerpoint/2010/main" val="122912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8AE668-8A00-53CA-CC01-51469A343A93}"/>
              </a:ext>
            </a:extLst>
          </p:cNvPr>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lvl1pPr>
              <a:defRPr/>
            </a:lvl1pPr>
          </a:lstStyle>
          <a:p>
            <a:r>
              <a:rPr lang="en-GB"/>
              <a:t>Agenda</a:t>
            </a:r>
          </a:p>
        </p:txBody>
      </p:sp>
      <p:cxnSp>
        <p:nvCxnSpPr>
          <p:cNvPr id="2" name="Straight Connector 1">
            <a:extLst>
              <a:ext uri="{FF2B5EF4-FFF2-40B4-BE49-F238E27FC236}">
                <a16:creationId xmlns:a16="http://schemas.microsoft.com/office/drawing/2014/main" id="{CA03D754-D146-A8BD-99D1-31E7A6B4F735}"/>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5" name="Text Placeholder 29">
            <a:extLst>
              <a:ext uri="{FF2B5EF4-FFF2-40B4-BE49-F238E27FC236}">
                <a16:creationId xmlns:a16="http://schemas.microsoft.com/office/drawing/2014/main" id="{2772B632-097D-880C-64F4-C5724131EDFE}"/>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6" name="Text Placeholder 29">
            <a:extLst>
              <a:ext uri="{FF2B5EF4-FFF2-40B4-BE49-F238E27FC236}">
                <a16:creationId xmlns:a16="http://schemas.microsoft.com/office/drawing/2014/main" id="{0AB4D26A-EBE0-1819-ECC4-CDC0A7A28F7A}"/>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7" name="Straight Connector 6">
            <a:extLst>
              <a:ext uri="{FF2B5EF4-FFF2-40B4-BE49-F238E27FC236}">
                <a16:creationId xmlns:a16="http://schemas.microsoft.com/office/drawing/2014/main" id="{C65819E9-CD95-8D52-E91A-6CEC62525448}"/>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8" name="Text Placeholder 29">
            <a:extLst>
              <a:ext uri="{FF2B5EF4-FFF2-40B4-BE49-F238E27FC236}">
                <a16:creationId xmlns:a16="http://schemas.microsoft.com/office/drawing/2014/main" id="{3A4C9F4E-6FBD-9096-0D03-B18F5DCE280D}"/>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9" name="Text Placeholder 29">
            <a:extLst>
              <a:ext uri="{FF2B5EF4-FFF2-40B4-BE49-F238E27FC236}">
                <a16:creationId xmlns:a16="http://schemas.microsoft.com/office/drawing/2014/main" id="{1E5555C8-1FB4-049E-79E0-C30FBA33251F}"/>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0" name="Straight Connector 9">
            <a:extLst>
              <a:ext uri="{FF2B5EF4-FFF2-40B4-BE49-F238E27FC236}">
                <a16:creationId xmlns:a16="http://schemas.microsoft.com/office/drawing/2014/main" id="{73CD8131-F3F4-F91A-75C6-A64A102B0C5B}"/>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Text Placeholder 29">
            <a:extLst>
              <a:ext uri="{FF2B5EF4-FFF2-40B4-BE49-F238E27FC236}">
                <a16:creationId xmlns:a16="http://schemas.microsoft.com/office/drawing/2014/main" id="{9DACF207-0CCF-425C-4AF1-D1145536A671}"/>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2" name="Text Placeholder 29">
            <a:extLst>
              <a:ext uri="{FF2B5EF4-FFF2-40B4-BE49-F238E27FC236}">
                <a16:creationId xmlns:a16="http://schemas.microsoft.com/office/drawing/2014/main" id="{023ACCF0-B341-29EE-4B13-FF042CEC9632}"/>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E44E1ACF-41B9-295A-8AC6-B5591868A63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4AD30A9C-27F3-33D6-D977-7E5ADA70CF99}"/>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5" name="Text Placeholder 29">
            <a:extLst>
              <a:ext uri="{FF2B5EF4-FFF2-40B4-BE49-F238E27FC236}">
                <a16:creationId xmlns:a16="http://schemas.microsoft.com/office/drawing/2014/main" id="{F9214AA6-104C-5690-7500-4ABD32AD143A}"/>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6" name="Straight Connector 15">
            <a:extLst>
              <a:ext uri="{FF2B5EF4-FFF2-40B4-BE49-F238E27FC236}">
                <a16:creationId xmlns:a16="http://schemas.microsoft.com/office/drawing/2014/main" id="{C245CC4B-D356-9E26-66B1-82CF0F118A75}"/>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1D6380BE-D595-72F6-641B-F3500201E842}"/>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tx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8" name="Text Placeholder 29">
            <a:extLst>
              <a:ext uri="{FF2B5EF4-FFF2-40B4-BE49-F238E27FC236}">
                <a16:creationId xmlns:a16="http://schemas.microsoft.com/office/drawing/2014/main" id="{2C52066C-E0FC-337F-0018-F3FA4122E950}"/>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Tree>
    <p:extLst>
      <p:ext uri="{BB962C8B-B14F-4D97-AF65-F5344CB8AC3E}">
        <p14:creationId xmlns:p14="http://schemas.microsoft.com/office/powerpoint/2010/main" val="274741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A98AE668-8A00-53CA-CC01-51469A343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Slide Title</a:t>
            </a:r>
          </a:p>
        </p:txBody>
      </p:sp>
      <p:sp>
        <p:nvSpPr>
          <p:cNvPr id="4" name="Text Placeholder 2">
            <a:extLst>
              <a:ext uri="{FF2B5EF4-FFF2-40B4-BE49-F238E27FC236}">
                <a16:creationId xmlns:a16="http://schemas.microsoft.com/office/drawing/2014/main" id="{81F76A9C-B748-D9BB-BCAE-C0E7FFE3E07B}"/>
              </a:ext>
            </a:extLst>
          </p:cNvPr>
          <p:cNvSpPr>
            <a:spLocks noGrp="1"/>
          </p:cNvSpPr>
          <p:nvPr>
            <p:ph idx="1"/>
          </p:nvPr>
        </p:nvSpPr>
        <p:spPr>
          <a:xfrm>
            <a:off x="838200" y="1825625"/>
            <a:ext cx="10515600" cy="36262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68403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14" name="Text Placeholder 13">
            <a:extLst>
              <a:ext uri="{FF2B5EF4-FFF2-40B4-BE49-F238E27FC236}">
                <a16:creationId xmlns:a16="http://schemas.microsoft.com/office/drawing/2014/main" id="{86BBE7F0-83F4-B523-8A9F-D73EC99AA27F}"/>
              </a:ext>
            </a:extLst>
          </p:cNvPr>
          <p:cNvSpPr>
            <a:spLocks noGrp="1"/>
          </p:cNvSpPr>
          <p:nvPr>
            <p:ph type="body" sz="quarter" idx="11"/>
          </p:nvPr>
        </p:nvSpPr>
        <p:spPr>
          <a:xfrm>
            <a:off x="352425"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A5DE4E51-D7A9-C0A5-C980-3803E5D4DB7B}"/>
              </a:ext>
            </a:extLst>
          </p:cNvPr>
          <p:cNvSpPr>
            <a:spLocks noGrp="1"/>
          </p:cNvSpPr>
          <p:nvPr>
            <p:ph type="pic" sz="quarter" idx="12"/>
          </p:nvPr>
        </p:nvSpPr>
        <p:spPr>
          <a:xfrm>
            <a:off x="6096000" y="0"/>
            <a:ext cx="6096000" cy="6858000"/>
          </a:xfrm>
        </p:spPr>
        <p:txBody>
          <a:bodyPr/>
          <a:lstStyle/>
          <a:p>
            <a:endParaRPr lang="en-GB"/>
          </a:p>
        </p:txBody>
      </p:sp>
      <p:sp>
        <p:nvSpPr>
          <p:cNvPr id="4" name="Text Placeholder 4">
            <a:extLst>
              <a:ext uri="{FF2B5EF4-FFF2-40B4-BE49-F238E27FC236}">
                <a16:creationId xmlns:a16="http://schemas.microsoft.com/office/drawing/2014/main" id="{74784E0E-146B-55DA-118D-9BA14EBB1A0E}"/>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tx2"/>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185898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A3479-E0E6-7373-F5B6-DFA82AD20E0A}"/>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14" name="Text Placeholder 13">
            <a:extLst>
              <a:ext uri="{FF2B5EF4-FFF2-40B4-BE49-F238E27FC236}">
                <a16:creationId xmlns:a16="http://schemas.microsoft.com/office/drawing/2014/main" id="{86BBE7F0-83F4-B523-8A9F-D73EC99AA27F}"/>
              </a:ext>
            </a:extLst>
          </p:cNvPr>
          <p:cNvSpPr>
            <a:spLocks noGrp="1"/>
          </p:cNvSpPr>
          <p:nvPr>
            <p:ph type="body" sz="quarter" idx="11"/>
          </p:nvPr>
        </p:nvSpPr>
        <p:spPr>
          <a:xfrm>
            <a:off x="352425" y="1402081"/>
            <a:ext cx="5457825" cy="506222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A5DE4E51-D7A9-C0A5-C980-3803E5D4DB7B}"/>
              </a:ext>
            </a:extLst>
          </p:cNvPr>
          <p:cNvSpPr>
            <a:spLocks noGrp="1"/>
          </p:cNvSpPr>
          <p:nvPr>
            <p:ph type="pic" sz="quarter" idx="12"/>
          </p:nvPr>
        </p:nvSpPr>
        <p:spPr>
          <a:xfrm>
            <a:off x="6096000" y="0"/>
            <a:ext cx="6096000" cy="6858000"/>
          </a:xfrm>
        </p:spPr>
        <p:txBody>
          <a:bodyPr/>
          <a:lstStyle/>
          <a:p>
            <a:endParaRPr lang="en-GB"/>
          </a:p>
        </p:txBody>
      </p:sp>
      <p:sp>
        <p:nvSpPr>
          <p:cNvPr id="5" name="Text Placeholder 4">
            <a:extLst>
              <a:ext uri="{FF2B5EF4-FFF2-40B4-BE49-F238E27FC236}">
                <a16:creationId xmlns:a16="http://schemas.microsoft.com/office/drawing/2014/main" id="{765758AE-E24B-6945-5761-DB28DD3DE91C}"/>
              </a:ext>
            </a:extLst>
          </p:cNvPr>
          <p:cNvSpPr>
            <a:spLocks noGrp="1"/>
          </p:cNvSpPr>
          <p:nvPr>
            <p:ph type="body" sz="quarter" idx="13"/>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chemeClr val="bg1"/>
                </a:solidFill>
                <a:effectLst/>
                <a:uLnTx/>
                <a:uFillTx/>
                <a:latin typeface="Arial"/>
                <a:ea typeface="+mn-ea"/>
                <a:cs typeface="Arial"/>
              </a:defRPr>
            </a:lvl1pPr>
          </a:lstStyle>
          <a:p>
            <a:pPr lvl="0"/>
            <a:r>
              <a:rPr lang="en-US"/>
              <a:t>Click to edit Master text styles</a:t>
            </a:r>
            <a:endParaRPr lang="en-GB"/>
          </a:p>
        </p:txBody>
      </p:sp>
    </p:spTree>
    <p:extLst>
      <p:ext uri="{BB962C8B-B14F-4D97-AF65-F5344CB8AC3E}">
        <p14:creationId xmlns:p14="http://schemas.microsoft.com/office/powerpoint/2010/main" val="365226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DF73-8746-E88B-9BB4-8AE7F68333AB}"/>
              </a:ext>
            </a:extLst>
          </p:cNvPr>
          <p:cNvSpPr>
            <a:spLocks noGrp="1"/>
          </p:cNvSpPr>
          <p:nvPr>
            <p:ph type="title"/>
          </p:nvPr>
        </p:nvSpPr>
        <p:spPr/>
        <p:txBody>
          <a:bodyPr/>
          <a:lstStyle/>
          <a:p>
            <a:r>
              <a:rPr lang="en-US"/>
              <a:t>Click to edit Master title style</a:t>
            </a:r>
            <a:endParaRPr lang="en-GB"/>
          </a:p>
        </p:txBody>
      </p:sp>
      <p:cxnSp>
        <p:nvCxnSpPr>
          <p:cNvPr id="3" name="Straight Connector 2">
            <a:extLst>
              <a:ext uri="{FF2B5EF4-FFF2-40B4-BE49-F238E27FC236}">
                <a16:creationId xmlns:a16="http://schemas.microsoft.com/office/drawing/2014/main" id="{3E7D157B-F994-0892-EBCC-214E395C2027}"/>
              </a:ext>
            </a:extLst>
          </p:cNvPr>
          <p:cNvCxnSpPr>
            <a:cxnSpLocks/>
          </p:cNvCxnSpPr>
          <p:nvPr userDrawn="1"/>
        </p:nvCxnSpPr>
        <p:spPr>
          <a:xfrm>
            <a:off x="952500" y="1939108"/>
            <a:ext cx="2133600" cy="3992"/>
          </a:xfrm>
          <a:prstGeom prst="line">
            <a:avLst/>
          </a:prstGeom>
          <a:ln w="101600">
            <a:solidFill>
              <a:schemeClr val="accent2"/>
            </a:solidFill>
          </a:ln>
        </p:spPr>
        <p:style>
          <a:lnRef idx="1">
            <a:schemeClr val="dk1"/>
          </a:lnRef>
          <a:fillRef idx="0">
            <a:schemeClr val="dk1"/>
          </a:fillRef>
          <a:effectRef idx="0">
            <a:schemeClr val="dk1"/>
          </a:effectRef>
          <a:fontRef idx="minor">
            <a:schemeClr val="tx1"/>
          </a:fontRef>
        </p:style>
      </p:cxnSp>
      <p:sp>
        <p:nvSpPr>
          <p:cNvPr id="4" name="Text Placeholder 2">
            <a:extLst>
              <a:ext uri="{FF2B5EF4-FFF2-40B4-BE49-F238E27FC236}">
                <a16:creationId xmlns:a16="http://schemas.microsoft.com/office/drawing/2014/main" id="{92E9AA87-CC1C-B050-8F09-BD3E864327B7}"/>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5" name="Content Placeholder 3">
            <a:extLst>
              <a:ext uri="{FF2B5EF4-FFF2-40B4-BE49-F238E27FC236}">
                <a16:creationId xmlns:a16="http://schemas.microsoft.com/office/drawing/2014/main" id="{ACBD0AEB-D87E-E09B-9081-066ED0D2B9C8}"/>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6" name="Text Placeholder 2">
            <a:extLst>
              <a:ext uri="{FF2B5EF4-FFF2-40B4-BE49-F238E27FC236}">
                <a16:creationId xmlns:a16="http://schemas.microsoft.com/office/drawing/2014/main" id="{EE821A83-6BF6-2C75-7113-4E297065DD99}"/>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7" name="Content Placeholder 3">
            <a:extLst>
              <a:ext uri="{FF2B5EF4-FFF2-40B4-BE49-F238E27FC236}">
                <a16:creationId xmlns:a16="http://schemas.microsoft.com/office/drawing/2014/main" id="{61F20292-A9E9-162A-2EBF-E530E7A01CB6}"/>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8" name="Text Placeholder 2">
            <a:extLst>
              <a:ext uri="{FF2B5EF4-FFF2-40B4-BE49-F238E27FC236}">
                <a16:creationId xmlns:a16="http://schemas.microsoft.com/office/drawing/2014/main" id="{DA17BB86-0B62-7AE9-395B-F88FC9F5ABE8}"/>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9" name="Content Placeholder 3">
            <a:extLst>
              <a:ext uri="{FF2B5EF4-FFF2-40B4-BE49-F238E27FC236}">
                <a16:creationId xmlns:a16="http://schemas.microsoft.com/office/drawing/2014/main" id="{CF98E5AB-C05E-403A-9DBE-E81897A20E89}"/>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10" name="Straight Connector 9">
            <a:extLst>
              <a:ext uri="{FF2B5EF4-FFF2-40B4-BE49-F238E27FC236}">
                <a16:creationId xmlns:a16="http://schemas.microsoft.com/office/drawing/2014/main" id="{29BA1A1D-8EEA-3105-5DCB-BDD87E95849E}"/>
              </a:ext>
            </a:extLst>
          </p:cNvPr>
          <p:cNvCxnSpPr>
            <a:cxnSpLocks/>
          </p:cNvCxnSpPr>
          <p:nvPr userDrawn="1"/>
        </p:nvCxnSpPr>
        <p:spPr>
          <a:xfrm>
            <a:off x="4569372" y="1939108"/>
            <a:ext cx="2133600" cy="3992"/>
          </a:xfrm>
          <a:prstGeom prst="line">
            <a:avLst/>
          </a:prstGeom>
          <a:ln w="101600">
            <a:solidFill>
              <a:schemeClr val="accent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2ED5387-544F-2344-E010-76DE8495FFC0}"/>
              </a:ext>
            </a:extLst>
          </p:cNvPr>
          <p:cNvCxnSpPr>
            <a:cxnSpLocks/>
          </p:cNvCxnSpPr>
          <p:nvPr userDrawn="1"/>
        </p:nvCxnSpPr>
        <p:spPr>
          <a:xfrm>
            <a:off x="8187017" y="1939108"/>
            <a:ext cx="2133600" cy="3992"/>
          </a:xfrm>
          <a:prstGeom prst="line">
            <a:avLst/>
          </a:prstGeom>
          <a:ln w="1016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238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E5F1AC2E-E7AE-102D-ED2F-DC50BC8253B9}"/>
              </a:ext>
            </a:extLst>
          </p:cNvPr>
          <p:cNvSpPr/>
          <p:nvPr userDrawn="1"/>
        </p:nvSpPr>
        <p:spPr>
          <a:xfrm>
            <a:off x="6096000" y="-17723"/>
            <a:ext cx="6257740" cy="6875723"/>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7">
            <a:extLst>
              <a:ext uri="{FF2B5EF4-FFF2-40B4-BE49-F238E27FC236}">
                <a16:creationId xmlns:a16="http://schemas.microsoft.com/office/drawing/2014/main" id="{4EBD6004-3674-B478-C964-7C512BFE243F}"/>
              </a:ext>
            </a:extLst>
          </p:cNvPr>
          <p:cNvPicPr>
            <a:picLocks noChangeAspect="1"/>
          </p:cNvPicPr>
          <p:nvPr userDrawn="1"/>
        </p:nvPicPr>
        <p:blipFill>
          <a:blip r:embed="rId2"/>
          <a:srcRect/>
          <a:stretch>
            <a:fillRect/>
          </a:stretch>
        </p:blipFill>
        <p:spPr>
          <a:xfrm>
            <a:off x="9342519" y="5855494"/>
            <a:ext cx="2266543" cy="609133"/>
          </a:xfrm>
          <a:prstGeom prst="rect">
            <a:avLst/>
          </a:prstGeom>
        </p:spPr>
      </p:pic>
      <p:sp>
        <p:nvSpPr>
          <p:cNvPr id="12" name="Picture Placeholder 11">
            <a:extLst>
              <a:ext uri="{FF2B5EF4-FFF2-40B4-BE49-F238E27FC236}">
                <a16:creationId xmlns:a16="http://schemas.microsoft.com/office/drawing/2014/main" id="{851E2480-8118-F0E4-80E2-067E1DA7AC23}"/>
              </a:ext>
            </a:extLst>
          </p:cNvPr>
          <p:cNvSpPr>
            <a:spLocks noGrp="1"/>
          </p:cNvSpPr>
          <p:nvPr>
            <p:ph type="pic" sz="quarter" idx="10"/>
          </p:nvPr>
        </p:nvSpPr>
        <p:spPr>
          <a:xfrm>
            <a:off x="6779887" y="592632"/>
            <a:ext cx="4829175" cy="3905250"/>
          </a:xfrm>
        </p:spPr>
        <p:txBody>
          <a:bodyPr/>
          <a:lstStyle/>
          <a:p>
            <a:endParaRPr lang="en-GB"/>
          </a:p>
        </p:txBody>
      </p:sp>
      <p:sp>
        <p:nvSpPr>
          <p:cNvPr id="5" name="Text Placeholder 4">
            <a:extLst>
              <a:ext uri="{FF2B5EF4-FFF2-40B4-BE49-F238E27FC236}">
                <a16:creationId xmlns:a16="http://schemas.microsoft.com/office/drawing/2014/main" id="{F8D68B6D-010A-7657-E123-794CEF45673B}"/>
              </a:ext>
            </a:extLst>
          </p:cNvPr>
          <p:cNvSpPr>
            <a:spLocks noGrp="1"/>
          </p:cNvSpPr>
          <p:nvPr>
            <p:ph type="body" sz="quarter" idx="12"/>
          </p:nvPr>
        </p:nvSpPr>
        <p:spPr>
          <a:xfrm>
            <a:off x="352425" y="393699"/>
            <a:ext cx="5457825" cy="546100"/>
          </a:xfrm>
        </p:spPr>
        <p:txBody>
          <a:bodyPr>
            <a:noAutofit/>
          </a:bodyPr>
          <a:lstStyle>
            <a:lvl1pPr marL="0" indent="0">
              <a:buNone/>
              <a:defRPr kumimoji="0" lang="en-GB" sz="3200" b="0" i="0" u="none" strike="noStrike" kern="1200" cap="none" spc="0" normalizeH="0" baseline="0" dirty="0">
                <a:ln>
                  <a:noFill/>
                </a:ln>
                <a:solidFill>
                  <a:srgbClr val="002B7F"/>
                </a:solidFill>
                <a:effectLst/>
                <a:uLnTx/>
                <a:uFillTx/>
                <a:latin typeface="Arial"/>
                <a:ea typeface="+mn-ea"/>
                <a:cs typeface="Arial"/>
              </a:defRPr>
            </a:lvl1pPr>
          </a:lstStyle>
          <a:p>
            <a:pPr lvl="0"/>
            <a:r>
              <a:rPr lang="en-US"/>
              <a:t>Click to edit Master text styles</a:t>
            </a:r>
            <a:endParaRPr lang="en-GB"/>
          </a:p>
        </p:txBody>
      </p:sp>
      <p:sp>
        <p:nvSpPr>
          <p:cNvPr id="3" name="Text Placeholder 13">
            <a:extLst>
              <a:ext uri="{FF2B5EF4-FFF2-40B4-BE49-F238E27FC236}">
                <a16:creationId xmlns:a16="http://schemas.microsoft.com/office/drawing/2014/main" id="{F70DFD29-13C8-856D-1838-5607F940EFEB}"/>
              </a:ext>
            </a:extLst>
          </p:cNvPr>
          <p:cNvSpPr>
            <a:spLocks noGrp="1"/>
          </p:cNvSpPr>
          <p:nvPr>
            <p:ph type="body" sz="quarter" idx="11"/>
          </p:nvPr>
        </p:nvSpPr>
        <p:spPr>
          <a:xfrm>
            <a:off x="352425" y="1402081"/>
            <a:ext cx="5457825" cy="5062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612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AFB826-6164-6716-2B2B-312976A45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Slide Title</a:t>
            </a:r>
          </a:p>
        </p:txBody>
      </p:sp>
      <p:sp>
        <p:nvSpPr>
          <p:cNvPr id="3" name="Text Placeholder 2">
            <a:extLst>
              <a:ext uri="{FF2B5EF4-FFF2-40B4-BE49-F238E27FC236}">
                <a16:creationId xmlns:a16="http://schemas.microsoft.com/office/drawing/2014/main" id="{AD50A630-7A4B-8881-88E1-84EE6A4D6617}"/>
              </a:ext>
            </a:extLst>
          </p:cNvPr>
          <p:cNvSpPr>
            <a:spLocks noGrp="1"/>
          </p:cNvSpPr>
          <p:nvPr>
            <p:ph type="body" idx="1"/>
          </p:nvPr>
        </p:nvSpPr>
        <p:spPr>
          <a:xfrm>
            <a:off x="838200" y="1825625"/>
            <a:ext cx="10515600" cy="36262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4" descr="A picture containing text, sign&#10;&#10;Description automatically generated">
            <a:extLst>
              <a:ext uri="{FF2B5EF4-FFF2-40B4-BE49-F238E27FC236}">
                <a16:creationId xmlns:a16="http://schemas.microsoft.com/office/drawing/2014/main" id="{AA12127B-6AA7-E818-6CB9-108266D35577}"/>
              </a:ext>
            </a:extLst>
          </p:cNvPr>
          <p:cNvPicPr>
            <a:picLocks noChangeAspect="1"/>
          </p:cNvPicPr>
          <p:nvPr userDrawn="1"/>
        </p:nvPicPr>
        <p:blipFill>
          <a:blip r:embed="rId14"/>
          <a:stretch>
            <a:fillRect/>
          </a:stretch>
        </p:blipFill>
        <p:spPr>
          <a:xfrm>
            <a:off x="9336151" y="5847416"/>
            <a:ext cx="2271512" cy="614344"/>
          </a:xfrm>
          <a:prstGeom prst="rect">
            <a:avLst/>
          </a:prstGeom>
        </p:spPr>
      </p:pic>
    </p:spTree>
    <p:extLst>
      <p:ext uri="{BB962C8B-B14F-4D97-AF65-F5344CB8AC3E}">
        <p14:creationId xmlns:p14="http://schemas.microsoft.com/office/powerpoint/2010/main" val="385592179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6" r:id="rId3"/>
    <p:sldLayoutId id="2147483670" r:id="rId4"/>
    <p:sldLayoutId id="2147483669" r:id="rId5"/>
    <p:sldLayoutId id="2147483671" r:id="rId6"/>
    <p:sldLayoutId id="2147483672" r:id="rId7"/>
    <p:sldLayoutId id="2147483673" r:id="rId8"/>
    <p:sldLayoutId id="2147483652" r:id="rId9"/>
    <p:sldLayoutId id="2147483663" r:id="rId10"/>
    <p:sldLayoutId id="2147483664" r:id="rId11"/>
    <p:sldLayoutId id="2147483665" r:id="rId12"/>
  </p:sldLayoutIdLst>
  <p:txStyles>
    <p:title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E82286-D788-069C-EA48-5F4DCF5A38A0}"/>
              </a:ext>
            </a:extLst>
          </p:cNvPr>
          <p:cNvSpPr txBox="1"/>
          <p:nvPr/>
        </p:nvSpPr>
        <p:spPr>
          <a:xfrm>
            <a:off x="3286125" y="1905000"/>
            <a:ext cx="103465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a:p>
        </p:txBody>
      </p:sp>
    </p:spTree>
    <p:extLst>
      <p:ext uri="{BB962C8B-B14F-4D97-AF65-F5344CB8AC3E}">
        <p14:creationId xmlns:p14="http://schemas.microsoft.com/office/powerpoint/2010/main" val="2583445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B278-8A99-DE9C-2AEC-03390F89AC52}"/>
              </a:ext>
            </a:extLst>
          </p:cNvPr>
          <p:cNvSpPr>
            <a:spLocks noGrp="1"/>
          </p:cNvSpPr>
          <p:nvPr>
            <p:ph type="title"/>
          </p:nvPr>
        </p:nvSpPr>
        <p:spPr/>
        <p:txBody>
          <a:bodyPr>
            <a:normAutofit/>
          </a:bodyPr>
          <a:lstStyle/>
          <a:p>
            <a:r>
              <a:rPr lang="en-GB" dirty="0"/>
              <a:t>Completing your budget</a:t>
            </a:r>
          </a:p>
        </p:txBody>
      </p:sp>
    </p:spTree>
    <p:extLst>
      <p:ext uri="{BB962C8B-B14F-4D97-AF65-F5344CB8AC3E}">
        <p14:creationId xmlns:p14="http://schemas.microsoft.com/office/powerpoint/2010/main" val="153985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A95F-DF97-89EE-AE1E-0ACA8293E06A}"/>
              </a:ext>
            </a:extLst>
          </p:cNvPr>
          <p:cNvSpPr>
            <a:spLocks noGrp="1"/>
          </p:cNvSpPr>
          <p:nvPr>
            <p:ph type="title"/>
          </p:nvPr>
        </p:nvSpPr>
        <p:spPr/>
        <p:txBody>
          <a:bodyPr/>
          <a:lstStyle/>
          <a:p>
            <a:r>
              <a:rPr lang="en-GB" dirty="0"/>
              <a:t>Considerations</a:t>
            </a:r>
          </a:p>
        </p:txBody>
      </p:sp>
      <p:sp>
        <p:nvSpPr>
          <p:cNvPr id="3" name="Text Placeholder 2">
            <a:extLst>
              <a:ext uri="{FF2B5EF4-FFF2-40B4-BE49-F238E27FC236}">
                <a16:creationId xmlns:a16="http://schemas.microsoft.com/office/drawing/2014/main" id="{8003707E-9334-7360-A6BB-A673FA7FE186}"/>
              </a:ext>
            </a:extLst>
          </p:cNvPr>
          <p:cNvSpPr>
            <a:spLocks noGrp="1"/>
          </p:cNvSpPr>
          <p:nvPr>
            <p:ph type="body" idx="1"/>
          </p:nvPr>
        </p:nvSpPr>
        <p:spPr/>
        <p:txBody>
          <a:bodyPr/>
          <a:lstStyle/>
          <a:p>
            <a:r>
              <a:rPr lang="en-GB" b="1" dirty="0"/>
              <a:t>CSC funding</a:t>
            </a:r>
          </a:p>
        </p:txBody>
      </p:sp>
      <p:sp>
        <p:nvSpPr>
          <p:cNvPr id="4" name="Content Placeholder 3">
            <a:extLst>
              <a:ext uri="{FF2B5EF4-FFF2-40B4-BE49-F238E27FC236}">
                <a16:creationId xmlns:a16="http://schemas.microsoft.com/office/drawing/2014/main" id="{DF479C0D-80FE-9C48-77F4-B2E264EDD432}"/>
              </a:ext>
            </a:extLst>
          </p:cNvPr>
          <p:cNvSpPr>
            <a:spLocks noGrp="1"/>
          </p:cNvSpPr>
          <p:nvPr>
            <p:ph sz="half" idx="2"/>
          </p:nvPr>
        </p:nvSpPr>
        <p:spPr>
          <a:xfrm>
            <a:off x="952500" y="2799145"/>
            <a:ext cx="3036477" cy="3693729"/>
          </a:xfrm>
        </p:spPr>
        <p:txBody>
          <a:bodyPr>
            <a:normAutofit/>
          </a:bodyPr>
          <a:lstStyle/>
          <a:p>
            <a:r>
              <a:rPr lang="en-GB" dirty="0"/>
              <a:t>Model of CSC funding not yet finalised</a:t>
            </a:r>
          </a:p>
          <a:p>
            <a:r>
              <a:rPr lang="en-GB" dirty="0"/>
              <a:t>Options may include: ringfenced grant for each association; open competitive grant; combination of the two.</a:t>
            </a:r>
          </a:p>
          <a:p>
            <a:r>
              <a:rPr lang="en-GB" dirty="0"/>
              <a:t>Payments will be made via International Bank Transfer.</a:t>
            </a:r>
          </a:p>
          <a:p>
            <a:r>
              <a:rPr lang="en-GB" dirty="0"/>
              <a:t>Financial documents must be provided to CSC in advance of any payments.</a:t>
            </a:r>
          </a:p>
        </p:txBody>
      </p:sp>
      <p:sp>
        <p:nvSpPr>
          <p:cNvPr id="5" name="Text Placeholder 4">
            <a:extLst>
              <a:ext uri="{FF2B5EF4-FFF2-40B4-BE49-F238E27FC236}">
                <a16:creationId xmlns:a16="http://schemas.microsoft.com/office/drawing/2014/main" id="{D81B1270-1C95-5FBB-FEB2-BF7C37E9C62A}"/>
              </a:ext>
            </a:extLst>
          </p:cNvPr>
          <p:cNvSpPr>
            <a:spLocks noGrp="1"/>
          </p:cNvSpPr>
          <p:nvPr>
            <p:ph type="body" idx="10"/>
          </p:nvPr>
        </p:nvSpPr>
        <p:spPr/>
        <p:txBody>
          <a:bodyPr>
            <a:normAutofit fontScale="92500" lnSpcReduction="20000"/>
          </a:bodyPr>
          <a:lstStyle/>
          <a:p>
            <a:r>
              <a:rPr lang="en-GB" b="1" dirty="0"/>
              <a:t>External funding and sponsorship</a:t>
            </a:r>
          </a:p>
        </p:txBody>
      </p:sp>
      <p:sp>
        <p:nvSpPr>
          <p:cNvPr id="6" name="Content Placeholder 5">
            <a:extLst>
              <a:ext uri="{FF2B5EF4-FFF2-40B4-BE49-F238E27FC236}">
                <a16:creationId xmlns:a16="http://schemas.microsoft.com/office/drawing/2014/main" id="{4779377C-B138-1152-C8C1-B8D3117B45D5}"/>
              </a:ext>
            </a:extLst>
          </p:cNvPr>
          <p:cNvSpPr>
            <a:spLocks noGrp="1"/>
          </p:cNvSpPr>
          <p:nvPr>
            <p:ph sz="half" idx="11"/>
          </p:nvPr>
        </p:nvSpPr>
        <p:spPr>
          <a:xfrm>
            <a:off x="4569372" y="2799146"/>
            <a:ext cx="3050628" cy="3126166"/>
          </a:xfrm>
        </p:spPr>
        <p:txBody>
          <a:bodyPr>
            <a:normAutofit/>
          </a:bodyPr>
          <a:lstStyle/>
          <a:p>
            <a:r>
              <a:rPr lang="en-GB" dirty="0"/>
              <a:t>This is at the discretion of each association.</a:t>
            </a:r>
          </a:p>
          <a:p>
            <a:r>
              <a:rPr lang="en-GB" dirty="0"/>
              <a:t>Association leaders should read the guidance on pages 33-34 of the toolkit.</a:t>
            </a:r>
          </a:p>
          <a:p>
            <a:r>
              <a:rPr lang="en-GB" dirty="0"/>
              <a:t>Inform the Alumni Team if you are seeking external funding and sponsorship for your association.</a:t>
            </a:r>
          </a:p>
        </p:txBody>
      </p:sp>
      <p:sp>
        <p:nvSpPr>
          <p:cNvPr id="7" name="Text Placeholder 6">
            <a:extLst>
              <a:ext uri="{FF2B5EF4-FFF2-40B4-BE49-F238E27FC236}">
                <a16:creationId xmlns:a16="http://schemas.microsoft.com/office/drawing/2014/main" id="{97BB4886-79BA-F52E-F049-FB1F28FDEE25}"/>
              </a:ext>
            </a:extLst>
          </p:cNvPr>
          <p:cNvSpPr>
            <a:spLocks noGrp="1"/>
          </p:cNvSpPr>
          <p:nvPr>
            <p:ph type="body" idx="12"/>
          </p:nvPr>
        </p:nvSpPr>
        <p:spPr/>
        <p:txBody>
          <a:bodyPr/>
          <a:lstStyle/>
          <a:p>
            <a:r>
              <a:rPr lang="en-GB" b="1" dirty="0"/>
              <a:t>Membership fees</a:t>
            </a:r>
          </a:p>
        </p:txBody>
      </p:sp>
      <p:sp>
        <p:nvSpPr>
          <p:cNvPr id="8" name="Content Placeholder 7">
            <a:extLst>
              <a:ext uri="{FF2B5EF4-FFF2-40B4-BE49-F238E27FC236}">
                <a16:creationId xmlns:a16="http://schemas.microsoft.com/office/drawing/2014/main" id="{F298A8BD-CA06-BF7D-936D-2293AA25BB2B}"/>
              </a:ext>
            </a:extLst>
          </p:cNvPr>
          <p:cNvSpPr>
            <a:spLocks noGrp="1"/>
          </p:cNvSpPr>
          <p:nvPr>
            <p:ph sz="half" idx="13"/>
          </p:nvPr>
        </p:nvSpPr>
        <p:spPr>
          <a:xfrm>
            <a:off x="8187017" y="2799146"/>
            <a:ext cx="3036477" cy="2952430"/>
          </a:xfrm>
        </p:spPr>
        <p:txBody>
          <a:bodyPr>
            <a:normAutofit lnSpcReduction="10000"/>
          </a:bodyPr>
          <a:lstStyle/>
          <a:p>
            <a:r>
              <a:rPr lang="en-GB" dirty="0"/>
              <a:t>This is at the discretion of each association.</a:t>
            </a:r>
          </a:p>
          <a:p>
            <a:r>
              <a:rPr lang="en-GB" dirty="0"/>
              <a:t>Must have robust financial management processes in place and designated role responsible.</a:t>
            </a:r>
          </a:p>
          <a:p>
            <a:r>
              <a:rPr lang="en-GB" dirty="0"/>
              <a:t>Not all alumni will want to or can pay membership fees.</a:t>
            </a:r>
          </a:p>
          <a:p>
            <a:r>
              <a:rPr lang="en-GB" dirty="0"/>
              <a:t>Need to outline a convincing and committed membership offer/benefits.</a:t>
            </a:r>
          </a:p>
        </p:txBody>
      </p:sp>
    </p:spTree>
    <p:extLst>
      <p:ext uri="{BB962C8B-B14F-4D97-AF65-F5344CB8AC3E}">
        <p14:creationId xmlns:p14="http://schemas.microsoft.com/office/powerpoint/2010/main" val="1796580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7095-CCB4-AAA0-F581-E7E69C8137BF}"/>
              </a:ext>
            </a:extLst>
          </p:cNvPr>
          <p:cNvSpPr>
            <a:spLocks noGrp="1"/>
          </p:cNvSpPr>
          <p:nvPr>
            <p:ph type="title"/>
          </p:nvPr>
        </p:nvSpPr>
        <p:spPr/>
        <p:txBody>
          <a:bodyPr/>
          <a:lstStyle/>
          <a:p>
            <a:r>
              <a:rPr lang="en-GB" dirty="0"/>
              <a:t>Budget</a:t>
            </a:r>
          </a:p>
        </p:txBody>
      </p:sp>
      <p:sp>
        <p:nvSpPr>
          <p:cNvPr id="3" name="Content Placeholder 2">
            <a:extLst>
              <a:ext uri="{FF2B5EF4-FFF2-40B4-BE49-F238E27FC236}">
                <a16:creationId xmlns:a16="http://schemas.microsoft.com/office/drawing/2014/main" id="{0317422E-8894-05B6-8DA8-939790085B1F}"/>
              </a:ext>
            </a:extLst>
          </p:cNvPr>
          <p:cNvSpPr>
            <a:spLocks noGrp="1"/>
          </p:cNvSpPr>
          <p:nvPr>
            <p:ph idx="1"/>
          </p:nvPr>
        </p:nvSpPr>
        <p:spPr>
          <a:xfrm>
            <a:off x="838200" y="1690688"/>
            <a:ext cx="10515600" cy="4712337"/>
          </a:xfrm>
        </p:spPr>
        <p:txBody>
          <a:bodyPr>
            <a:normAutofit fontScale="77500" lnSpcReduction="20000"/>
          </a:bodyPr>
          <a:lstStyle/>
          <a:p>
            <a:r>
              <a:rPr lang="en-GB" b="1" dirty="0"/>
              <a:t>Cost item - </a:t>
            </a:r>
            <a:r>
              <a:rPr lang="en-GB" dirty="0"/>
              <a:t>name of the item that requires payment, for example catering, venue hire.</a:t>
            </a:r>
          </a:p>
          <a:p>
            <a:r>
              <a:rPr lang="en-GB" b="1" dirty="0"/>
              <a:t>Description/purpose - </a:t>
            </a:r>
            <a:r>
              <a:rPr lang="en-GB" dirty="0"/>
              <a:t>further details on the necessity of the cost item to support the event, or what the cost item entails. For example, for the cost item 'lunchtime refreshments', you may note buffet style refreshments, juice, and water.</a:t>
            </a:r>
          </a:p>
          <a:p>
            <a:r>
              <a:rPr lang="en-GB" b="1" dirty="0"/>
              <a:t>Quantity -</a:t>
            </a:r>
            <a:r>
              <a:rPr lang="en-GB" dirty="0"/>
              <a:t> quantity of the cost item required, where necessary.</a:t>
            </a:r>
          </a:p>
          <a:p>
            <a:r>
              <a:rPr lang="en-GB" b="1" dirty="0"/>
              <a:t>Unit cost - </a:t>
            </a:r>
            <a:r>
              <a:rPr lang="en-GB" dirty="0"/>
              <a:t>unit cost of the item required, where necessary.</a:t>
            </a:r>
          </a:p>
          <a:p>
            <a:r>
              <a:rPr lang="en-GB" b="1" dirty="0"/>
              <a:t>Total cost &amp; currency - </a:t>
            </a:r>
            <a:r>
              <a:rPr lang="en-GB" dirty="0"/>
              <a:t>total cost of the item, based on quantity and unit cost. In the column heading, state the currency the amounts are calculated in.</a:t>
            </a:r>
          </a:p>
          <a:p>
            <a:r>
              <a:rPr lang="en-GB" b="1" dirty="0"/>
              <a:t>GBP cost - </a:t>
            </a:r>
            <a:r>
              <a:rPr lang="en-GB" dirty="0"/>
              <a:t>conversion of costs to GBP to ensure costs are within the allocated GBP budget.</a:t>
            </a:r>
          </a:p>
          <a:p>
            <a:r>
              <a:rPr lang="en-GB" b="1" dirty="0"/>
              <a:t>Estimated cost (if actual not known) - </a:t>
            </a:r>
            <a:r>
              <a:rPr lang="en-GB" dirty="0"/>
              <a:t>in the early planning stages, you may wish to use this column to keep track of estimated costs whilst waiting for quotes.</a:t>
            </a:r>
          </a:p>
          <a:p>
            <a:endParaRPr lang="en-GB" dirty="0"/>
          </a:p>
        </p:txBody>
      </p:sp>
    </p:spTree>
    <p:extLst>
      <p:ext uri="{BB962C8B-B14F-4D97-AF65-F5344CB8AC3E}">
        <p14:creationId xmlns:p14="http://schemas.microsoft.com/office/powerpoint/2010/main" val="1509619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C9DB4-4E57-FF2A-9883-5BA5F7F87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ACE0D-2DC6-AC64-9E7A-B179F2047095}"/>
              </a:ext>
            </a:extLst>
          </p:cNvPr>
          <p:cNvSpPr>
            <a:spLocks noGrp="1"/>
          </p:cNvSpPr>
          <p:nvPr>
            <p:ph type="title"/>
          </p:nvPr>
        </p:nvSpPr>
        <p:spPr>
          <a:xfrm>
            <a:off x="838200" y="0"/>
            <a:ext cx="10515600" cy="1325563"/>
          </a:xfrm>
        </p:spPr>
        <p:txBody>
          <a:bodyPr/>
          <a:lstStyle/>
          <a:p>
            <a:r>
              <a:rPr lang="en-GB" dirty="0"/>
              <a:t>Example</a:t>
            </a:r>
          </a:p>
        </p:txBody>
      </p:sp>
      <p:graphicFrame>
        <p:nvGraphicFramePr>
          <p:cNvPr id="3" name="Table 2">
            <a:extLst>
              <a:ext uri="{FF2B5EF4-FFF2-40B4-BE49-F238E27FC236}">
                <a16:creationId xmlns:a16="http://schemas.microsoft.com/office/drawing/2014/main" id="{E8647FB9-B31A-04C6-386F-3787946DF570}"/>
              </a:ext>
            </a:extLst>
          </p:cNvPr>
          <p:cNvGraphicFramePr>
            <a:graphicFrameLocks noGrp="1"/>
          </p:cNvGraphicFramePr>
          <p:nvPr>
            <p:extLst>
              <p:ext uri="{D42A27DB-BD31-4B8C-83A1-F6EECF244321}">
                <p14:modId xmlns:p14="http://schemas.microsoft.com/office/powerpoint/2010/main" val="695930556"/>
              </p:ext>
            </p:extLst>
          </p:nvPr>
        </p:nvGraphicFramePr>
        <p:xfrm>
          <a:off x="398752" y="950462"/>
          <a:ext cx="11461015" cy="5493738"/>
        </p:xfrm>
        <a:graphic>
          <a:graphicData uri="http://schemas.openxmlformats.org/drawingml/2006/table">
            <a:tbl>
              <a:tblPr/>
              <a:tblGrid>
                <a:gridCol w="1329464">
                  <a:extLst>
                    <a:ext uri="{9D8B030D-6E8A-4147-A177-3AD203B41FA5}">
                      <a16:colId xmlns:a16="http://schemas.microsoft.com/office/drawing/2014/main" val="1533141132"/>
                    </a:ext>
                  </a:extLst>
                </a:gridCol>
                <a:gridCol w="1051560">
                  <a:extLst>
                    <a:ext uri="{9D8B030D-6E8A-4147-A177-3AD203B41FA5}">
                      <a16:colId xmlns:a16="http://schemas.microsoft.com/office/drawing/2014/main" val="2776376569"/>
                    </a:ext>
                  </a:extLst>
                </a:gridCol>
                <a:gridCol w="3236976">
                  <a:extLst>
                    <a:ext uri="{9D8B030D-6E8A-4147-A177-3AD203B41FA5}">
                      <a16:colId xmlns:a16="http://schemas.microsoft.com/office/drawing/2014/main" val="891528044"/>
                    </a:ext>
                  </a:extLst>
                </a:gridCol>
                <a:gridCol w="722376">
                  <a:extLst>
                    <a:ext uri="{9D8B030D-6E8A-4147-A177-3AD203B41FA5}">
                      <a16:colId xmlns:a16="http://schemas.microsoft.com/office/drawing/2014/main" val="345332246"/>
                    </a:ext>
                  </a:extLst>
                </a:gridCol>
                <a:gridCol w="704088">
                  <a:extLst>
                    <a:ext uri="{9D8B030D-6E8A-4147-A177-3AD203B41FA5}">
                      <a16:colId xmlns:a16="http://schemas.microsoft.com/office/drawing/2014/main" val="864062185"/>
                    </a:ext>
                  </a:extLst>
                </a:gridCol>
                <a:gridCol w="1188720">
                  <a:extLst>
                    <a:ext uri="{9D8B030D-6E8A-4147-A177-3AD203B41FA5}">
                      <a16:colId xmlns:a16="http://schemas.microsoft.com/office/drawing/2014/main" val="3238232674"/>
                    </a:ext>
                  </a:extLst>
                </a:gridCol>
                <a:gridCol w="512064">
                  <a:extLst>
                    <a:ext uri="{9D8B030D-6E8A-4147-A177-3AD203B41FA5}">
                      <a16:colId xmlns:a16="http://schemas.microsoft.com/office/drawing/2014/main" val="2654284049"/>
                    </a:ext>
                  </a:extLst>
                </a:gridCol>
                <a:gridCol w="1051560">
                  <a:extLst>
                    <a:ext uri="{9D8B030D-6E8A-4147-A177-3AD203B41FA5}">
                      <a16:colId xmlns:a16="http://schemas.microsoft.com/office/drawing/2014/main" val="3628618656"/>
                    </a:ext>
                  </a:extLst>
                </a:gridCol>
                <a:gridCol w="1664207">
                  <a:extLst>
                    <a:ext uri="{9D8B030D-6E8A-4147-A177-3AD203B41FA5}">
                      <a16:colId xmlns:a16="http://schemas.microsoft.com/office/drawing/2014/main" val="2957137242"/>
                    </a:ext>
                  </a:extLst>
                </a:gridCol>
              </a:tblGrid>
              <a:tr h="122168">
                <a:tc>
                  <a:txBody>
                    <a:bodyPr/>
                    <a:lstStyle/>
                    <a:p>
                      <a:pPr algn="l" fontAlgn="ctr">
                        <a:buNone/>
                      </a:pPr>
                      <a:r>
                        <a:rPr lang="en-GB" sz="1200" b="1" i="0" u="none" strike="noStrike">
                          <a:solidFill>
                            <a:srgbClr val="000000"/>
                          </a:solidFill>
                          <a:effectLst/>
                          <a:latin typeface="Arial" panose="020B0604020202020204" pitchFamily="34" charset="0"/>
                        </a:rPr>
                        <a:t>Activity</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dirty="0">
                          <a:solidFill>
                            <a:srgbClr val="000000"/>
                          </a:solidFill>
                          <a:effectLst/>
                          <a:latin typeface="Arial" panose="020B0604020202020204" pitchFamily="34" charset="0"/>
                        </a:rPr>
                        <a:t>Cost item</a:t>
                      </a:r>
                    </a:p>
                  </a:txBody>
                  <a:tcPr marL="4510" marR="4510" marT="4510" marB="0" anchor="ctr">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a:solidFill>
                            <a:srgbClr val="000000"/>
                          </a:solidFill>
                          <a:effectLst/>
                          <a:latin typeface="Arial" panose="020B0604020202020204" pitchFamily="34" charset="0"/>
                        </a:rPr>
                        <a:t>Description/ purpose</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a:solidFill>
                            <a:srgbClr val="000000"/>
                          </a:solidFill>
                          <a:effectLst/>
                          <a:latin typeface="Arial" panose="020B0604020202020204" pitchFamily="34" charset="0"/>
                        </a:rPr>
                        <a:t>Quantity</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a:solidFill>
                            <a:srgbClr val="000000"/>
                          </a:solidFill>
                          <a:effectLst/>
                          <a:latin typeface="Arial" panose="020B0604020202020204" pitchFamily="34" charset="0"/>
                        </a:rPr>
                        <a:t>Unit Cost</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dirty="0">
                          <a:solidFill>
                            <a:srgbClr val="000000"/>
                          </a:solidFill>
                          <a:effectLst/>
                          <a:latin typeface="Arial" panose="020B0604020202020204" pitchFamily="34" charset="0"/>
                        </a:rPr>
                        <a:t>Total item cost (in local currency)</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dirty="0">
                          <a:solidFill>
                            <a:srgbClr val="000000"/>
                          </a:solidFill>
                          <a:effectLst/>
                          <a:latin typeface="Arial" panose="020B0604020202020204" pitchFamily="34" charset="0"/>
                        </a:rPr>
                        <a:t>GBP cost</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a:solidFill>
                            <a:srgbClr val="000000"/>
                          </a:solidFill>
                          <a:effectLst/>
                          <a:latin typeface="Arial" panose="020B0604020202020204" pitchFamily="34" charset="0"/>
                        </a:rPr>
                        <a:t>Estimated cost (if actual not known)</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buNone/>
                      </a:pPr>
                      <a:r>
                        <a:rPr lang="en-GB" sz="1200" b="1" i="0" u="none" strike="noStrike">
                          <a:solidFill>
                            <a:srgbClr val="000000"/>
                          </a:solidFill>
                          <a:effectLst/>
                          <a:latin typeface="Arial" panose="020B0604020202020204" pitchFamily="34" charset="0"/>
                        </a:rPr>
                        <a:t>Notes</a:t>
                      </a:r>
                    </a:p>
                  </a:txBody>
                  <a:tcPr marL="4510" marR="4510" marT="4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969734756"/>
                  </a:ext>
                </a:extLst>
              </a:tr>
              <a:tr h="587872">
                <a:tc>
                  <a:txBody>
                    <a:bodyPr/>
                    <a:lstStyle/>
                    <a:p>
                      <a:pPr algn="l" fontAlgn="t">
                        <a:buNone/>
                      </a:pPr>
                      <a:r>
                        <a:rPr lang="en-GB" sz="1200" b="0" i="0" u="none" strike="noStrike">
                          <a:solidFill>
                            <a:srgbClr val="000000"/>
                          </a:solidFill>
                          <a:effectLst/>
                          <a:latin typeface="Arial" panose="020B0604020202020204" pitchFamily="34" charset="0"/>
                        </a:rPr>
                        <a:t>A decade to change the world- location XX</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Venue</a:t>
                      </a:r>
                    </a:p>
                  </a:txBody>
                  <a:tcPr marL="4510" marR="4510" marT="4510" marB="0">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1 room, theatre style seating for XX people; access to small room for refreshments and networking</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t">
                        <a:buNone/>
                      </a:pPr>
                      <a:r>
                        <a:rPr lang="en-GB" sz="1200" b="0" i="0" u="none" strike="noStrike">
                          <a:solidFill>
                            <a:srgbClr val="000000"/>
                          </a:solidFill>
                          <a:effectLst/>
                          <a:latin typeface="Arial" panose="020B0604020202020204" pitchFamily="34" charset="0"/>
                        </a:rPr>
                        <a:t>1</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dirty="0">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Calibri" panose="020F050202020403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39039980"/>
                  </a:ext>
                </a:extLst>
              </a:tr>
              <a:tr h="587872">
                <a:tc>
                  <a:txBody>
                    <a:bodyPr/>
                    <a:lstStyle/>
                    <a:p>
                      <a:pPr algn="l" fontAlgn="b">
                        <a:buNone/>
                      </a:pPr>
                      <a:r>
                        <a:rPr lang="en-GB" sz="1200" b="0" i="0" u="none" strike="noStrike">
                          <a:solidFill>
                            <a:srgbClr val="000000"/>
                          </a:solidFill>
                          <a:effectLst/>
                          <a:latin typeface="Arial" panose="020B0604020202020204" pitchFamily="34" charset="0"/>
                        </a:rPr>
                        <a:t>A decade to change the world- location XX</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Light refreshments</a:t>
                      </a:r>
                    </a:p>
                  </a:txBody>
                  <a:tcPr marL="4510" marR="4510" marT="4510" marB="0">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dirty="0">
                          <a:solidFill>
                            <a:srgbClr val="000000"/>
                          </a:solidFill>
                          <a:effectLst/>
                          <a:latin typeface="Arial" panose="020B0604020202020204" pitchFamily="34" charset="0"/>
                        </a:rPr>
                        <a:t>On arrival and break time (50 pax x2)</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Tea, coffee, water and 2x juice options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Fruit</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buNone/>
                      </a:pPr>
                      <a:r>
                        <a:rPr lang="en-GB" sz="1200" b="0" i="0" u="none" strike="noStrike">
                          <a:solidFill>
                            <a:srgbClr val="000000"/>
                          </a:solidFill>
                          <a:effectLst/>
                          <a:latin typeface="Arial" panose="020B0604020202020204" pitchFamily="34" charset="0"/>
                        </a:rPr>
                        <a:t>100</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Calibri" panose="020F050202020403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7607463"/>
                  </a:ext>
                </a:extLst>
              </a:tr>
              <a:tr h="587872">
                <a:tc>
                  <a:txBody>
                    <a:bodyPr/>
                    <a:lstStyle/>
                    <a:p>
                      <a:pPr algn="l" fontAlgn="b">
                        <a:buNone/>
                      </a:pPr>
                      <a:r>
                        <a:rPr lang="en-GB" sz="1200" b="0" i="0" u="none" strike="noStrike">
                          <a:solidFill>
                            <a:srgbClr val="000000"/>
                          </a:solidFill>
                          <a:effectLst/>
                          <a:latin typeface="Arial" panose="020B0604020202020204" pitchFamily="34" charset="0"/>
                        </a:rPr>
                        <a:t>A decade to change the world- location XX</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Networking refreshments</a:t>
                      </a:r>
                    </a:p>
                  </a:txBody>
                  <a:tcPr marL="4510" marR="4510" marT="4510" marB="0">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5x choice of canapes</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3x non alcoholic beverages</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Water</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t">
                        <a:buNone/>
                      </a:pPr>
                      <a:r>
                        <a:rPr lang="en-GB" sz="1200" b="0" i="0" u="none" strike="noStrike">
                          <a:solidFill>
                            <a:srgbClr val="000000"/>
                          </a:solidFill>
                          <a:effectLst/>
                          <a:latin typeface="Arial" panose="020B0604020202020204" pitchFamily="34" charset="0"/>
                        </a:rPr>
                        <a:t>50</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dirty="0">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Food allergies/requirements to be collected at registration</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46832074"/>
                  </a:ext>
                </a:extLst>
              </a:tr>
              <a:tr h="820724">
                <a:tc>
                  <a:txBody>
                    <a:bodyPr/>
                    <a:lstStyle/>
                    <a:p>
                      <a:pPr algn="l" fontAlgn="t">
                        <a:buNone/>
                      </a:pPr>
                      <a:r>
                        <a:rPr lang="en-GB" sz="1200" b="0" i="0" u="none" strike="noStrike">
                          <a:solidFill>
                            <a:srgbClr val="000000"/>
                          </a:solidFill>
                          <a:effectLst/>
                          <a:latin typeface="Arial" panose="020B0604020202020204" pitchFamily="34" charset="0"/>
                        </a:rPr>
                        <a:t>A decade to change the world- location XX</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IT support</a:t>
                      </a:r>
                    </a:p>
                  </a:txBody>
                  <a:tcPr marL="4510" marR="4510" marT="4510" marB="0">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Provide and set-up room tech incl. video screen and microphones (3x panel and 2x roaming)</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Ongoing tech support during the event</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buNone/>
                      </a:pPr>
                      <a:r>
                        <a:rPr lang="en-GB" sz="1200" b="0" i="0" u="none" strike="noStrike">
                          <a:solidFill>
                            <a:srgbClr val="000000"/>
                          </a:solidFill>
                          <a:effectLst/>
                          <a:latin typeface="Arial" panose="020B0604020202020204" pitchFamily="34" charset="0"/>
                        </a:rPr>
                        <a:t>1</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Check for Zoom and hybrid costs</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7506548"/>
                  </a:ext>
                </a:extLst>
              </a:tr>
              <a:tr h="704298">
                <a:tc>
                  <a:txBody>
                    <a:bodyPr/>
                    <a:lstStyle/>
                    <a:p>
                      <a:pPr algn="l" fontAlgn="t">
                        <a:buNone/>
                      </a:pPr>
                      <a:r>
                        <a:rPr lang="en-GB" sz="1200" b="0" i="0" u="none" strike="noStrike">
                          <a:solidFill>
                            <a:srgbClr val="000000"/>
                          </a:solidFill>
                          <a:effectLst/>
                          <a:latin typeface="Arial" panose="020B0604020202020204" pitchFamily="34" charset="0"/>
                        </a:rPr>
                        <a:t>A decade to change the world- location XX, XX, XX</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Association branded banner</a:t>
                      </a:r>
                    </a:p>
                  </a:txBody>
                  <a:tcPr marL="4510" marR="4510" marT="4510" marB="0">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3x association branded banners to display at front of room</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t">
                        <a:buNone/>
                      </a:pPr>
                      <a:r>
                        <a:rPr lang="en-GB" sz="1200" b="0" i="0" u="none" strike="noStrike">
                          <a:solidFill>
                            <a:srgbClr val="000000"/>
                          </a:solidFill>
                          <a:effectLst/>
                          <a:latin typeface="Arial" panose="020B0604020202020204" pitchFamily="34" charset="0"/>
                        </a:rPr>
                        <a:t>3</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Calibri" panose="020F050202020403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043645038"/>
                  </a:ext>
                </a:extLst>
              </a:tr>
              <a:tr h="704298">
                <a:tc>
                  <a:txBody>
                    <a:bodyPr/>
                    <a:lstStyle/>
                    <a:p>
                      <a:pPr algn="l" fontAlgn="t">
                        <a:buNone/>
                      </a:pPr>
                      <a:r>
                        <a:rPr lang="en-GB" sz="1200" b="0" i="0" u="none" strike="noStrike">
                          <a:solidFill>
                            <a:srgbClr val="000000"/>
                          </a:solidFill>
                          <a:effectLst/>
                          <a:latin typeface="Arial" panose="020B0604020202020204" pitchFamily="34" charset="0"/>
                        </a:rPr>
                        <a:t>A decade to change the world- location XX, XX, XX</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Badge labels</a:t>
                      </a:r>
                    </a:p>
                  </a:txBody>
                  <a:tcPr marL="4510" marR="4510" marT="4510" marB="0">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Write-on labels for attendees</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buNone/>
                      </a:pPr>
                      <a:r>
                        <a:rPr lang="en-GB" sz="1200" b="0" i="0" u="none" strike="noStrike">
                          <a:solidFill>
                            <a:srgbClr val="000000"/>
                          </a:solidFill>
                          <a:effectLst/>
                          <a:latin typeface="Arial" panose="020B0604020202020204" pitchFamily="34" charset="0"/>
                        </a:rPr>
                        <a:t>150</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Arial" panose="020B060402020202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GB" sz="1200" b="0" i="0" u="none" strike="noStrike">
                          <a:solidFill>
                            <a:srgbClr val="000000"/>
                          </a:solidFill>
                          <a:effectLst/>
                          <a:latin typeface="Calibri" panose="020F0502020204030204" pitchFamily="34" charset="0"/>
                        </a:rPr>
                        <a:t> </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993592"/>
                  </a:ext>
                </a:extLst>
              </a:tr>
              <a:tr h="704298">
                <a:tc>
                  <a:txBody>
                    <a:bodyPr/>
                    <a:lstStyle/>
                    <a:p>
                      <a:pPr algn="l" fontAlgn="t">
                        <a:buNone/>
                      </a:pPr>
                      <a:r>
                        <a:rPr lang="en-GB" sz="1200" b="0" i="0" u="none" strike="noStrike">
                          <a:solidFill>
                            <a:srgbClr val="000000"/>
                          </a:solidFill>
                          <a:effectLst/>
                          <a:latin typeface="Arial" panose="020B0604020202020204" pitchFamily="34" charset="0"/>
                        </a:rPr>
                        <a:t>A decade to change the world- location XX, XX, XX</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4472C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Pens</a:t>
                      </a:r>
                    </a:p>
                  </a:txBody>
                  <a:tcPr marL="4510" marR="4510" marT="4510" marB="0">
                    <a:lnL w="6350" cap="flat" cmpd="sng" algn="ctr">
                      <a:solidFill>
                        <a:srgbClr val="4472C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a:solidFill>
                            <a:srgbClr val="000000"/>
                          </a:solidFill>
                          <a:effectLst/>
                          <a:latin typeface="Arial" panose="020B0604020202020204" pitchFamily="34" charset="0"/>
                        </a:rPr>
                        <a:t>For attendee labels</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r" fontAlgn="t">
                        <a:buNone/>
                      </a:pPr>
                      <a:r>
                        <a:rPr lang="en-GB" sz="1200" b="0" i="0" u="none" strike="noStrike">
                          <a:solidFill>
                            <a:srgbClr val="000000"/>
                          </a:solidFill>
                          <a:effectLst/>
                          <a:latin typeface="Arial" panose="020B0604020202020204" pitchFamily="34" charset="0"/>
                        </a:rPr>
                        <a:t>12</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buNone/>
                      </a:pPr>
                      <a:r>
                        <a:rPr lang="en-GB" sz="1200" b="0" i="0" u="none" strike="noStrike">
                          <a:solidFill>
                            <a:srgbClr val="000000"/>
                          </a:solidFill>
                          <a:effectLst/>
                          <a:latin typeface="Arial" panose="020B0604020202020204" pitchFamily="34" charset="0"/>
                        </a:rPr>
                        <a:t> </a:t>
                      </a:r>
                    </a:p>
                  </a:txBody>
                  <a:tcPr marL="4510" marR="4510" marT="4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t">
                        <a:buNone/>
                      </a:pPr>
                      <a:r>
                        <a:rPr lang="en-GB" sz="1200" b="0" i="0" u="none" strike="noStrike" dirty="0">
                          <a:solidFill>
                            <a:srgbClr val="000000"/>
                          </a:solidFill>
                          <a:effectLst/>
                          <a:latin typeface="Arial" panose="020B0604020202020204" pitchFamily="34" charset="0"/>
                        </a:rPr>
                        <a:t>Sign-in attendees on spreadsheet to save printing costs</a:t>
                      </a:r>
                    </a:p>
                  </a:txBody>
                  <a:tcPr marL="4510" marR="4510" marT="45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807254206"/>
                  </a:ext>
                </a:extLst>
              </a:tr>
            </a:tbl>
          </a:graphicData>
        </a:graphic>
      </p:graphicFrame>
    </p:spTree>
    <p:extLst>
      <p:ext uri="{BB962C8B-B14F-4D97-AF65-F5344CB8AC3E}">
        <p14:creationId xmlns:p14="http://schemas.microsoft.com/office/powerpoint/2010/main" val="508981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9D45-6045-AD5B-3BB6-9D24A1C69B57}"/>
              </a:ext>
            </a:extLst>
          </p:cNvPr>
          <p:cNvSpPr>
            <a:spLocks noGrp="1"/>
          </p:cNvSpPr>
          <p:nvPr>
            <p:ph type="title"/>
          </p:nvPr>
        </p:nvSpPr>
        <p:spPr/>
        <p:txBody>
          <a:bodyPr/>
          <a:lstStyle/>
          <a:p>
            <a:r>
              <a:rPr lang="en-GB" dirty="0"/>
              <a:t>Resources</a:t>
            </a:r>
          </a:p>
        </p:txBody>
      </p:sp>
      <p:sp>
        <p:nvSpPr>
          <p:cNvPr id="3" name="Text Placeholder 2">
            <a:extLst>
              <a:ext uri="{FF2B5EF4-FFF2-40B4-BE49-F238E27FC236}">
                <a16:creationId xmlns:a16="http://schemas.microsoft.com/office/drawing/2014/main" id="{BA37EC5B-D10C-F87E-7820-AFC087A39A46}"/>
              </a:ext>
            </a:extLst>
          </p:cNvPr>
          <p:cNvSpPr>
            <a:spLocks noGrp="1"/>
          </p:cNvSpPr>
          <p:nvPr>
            <p:ph type="body" sz="quarter" idx="13"/>
          </p:nvPr>
        </p:nvSpPr>
        <p:spPr/>
        <p:txBody>
          <a:bodyPr/>
          <a:lstStyle/>
          <a:p>
            <a:r>
              <a:rPr lang="en-GB" dirty="0"/>
              <a:t>General planning information and guidance</a:t>
            </a:r>
          </a:p>
          <a:p>
            <a:r>
              <a:rPr lang="en-GB" dirty="0"/>
              <a:t>Pages 16 - 17</a:t>
            </a:r>
          </a:p>
        </p:txBody>
      </p:sp>
      <p:sp>
        <p:nvSpPr>
          <p:cNvPr id="4" name="Text Placeholder 3">
            <a:extLst>
              <a:ext uri="{FF2B5EF4-FFF2-40B4-BE49-F238E27FC236}">
                <a16:creationId xmlns:a16="http://schemas.microsoft.com/office/drawing/2014/main" id="{290FCB9A-92E9-533B-2FEF-EA350CEC4DDB}"/>
              </a:ext>
            </a:extLst>
          </p:cNvPr>
          <p:cNvSpPr>
            <a:spLocks noGrp="1"/>
          </p:cNvSpPr>
          <p:nvPr>
            <p:ph type="body" sz="quarter" idx="14"/>
          </p:nvPr>
        </p:nvSpPr>
        <p:spPr/>
        <p:txBody>
          <a:bodyPr/>
          <a:lstStyle/>
          <a:p>
            <a:r>
              <a:rPr lang="en-GB" dirty="0"/>
              <a:t>Events and activities</a:t>
            </a:r>
          </a:p>
        </p:txBody>
      </p:sp>
      <p:sp>
        <p:nvSpPr>
          <p:cNvPr id="5" name="Text Placeholder 4">
            <a:extLst>
              <a:ext uri="{FF2B5EF4-FFF2-40B4-BE49-F238E27FC236}">
                <a16:creationId xmlns:a16="http://schemas.microsoft.com/office/drawing/2014/main" id="{5131171A-9D83-989E-2D33-C2AAA8E7C2A0}"/>
              </a:ext>
            </a:extLst>
          </p:cNvPr>
          <p:cNvSpPr>
            <a:spLocks noGrp="1"/>
          </p:cNvSpPr>
          <p:nvPr>
            <p:ph type="body" sz="quarter" idx="15"/>
          </p:nvPr>
        </p:nvSpPr>
        <p:spPr/>
        <p:txBody>
          <a:bodyPr/>
          <a:lstStyle/>
          <a:p>
            <a:r>
              <a:rPr lang="en-GB" dirty="0"/>
              <a:t>Ensure events are accessible and inclusive for all scholars and alumni</a:t>
            </a:r>
          </a:p>
          <a:p>
            <a:r>
              <a:rPr lang="en-GB" dirty="0"/>
              <a:t>Page 27</a:t>
            </a:r>
          </a:p>
        </p:txBody>
      </p:sp>
      <p:sp>
        <p:nvSpPr>
          <p:cNvPr id="6" name="Text Placeholder 5">
            <a:extLst>
              <a:ext uri="{FF2B5EF4-FFF2-40B4-BE49-F238E27FC236}">
                <a16:creationId xmlns:a16="http://schemas.microsoft.com/office/drawing/2014/main" id="{2B2BB6F7-EC8C-F2ED-1E7D-7A3BC5BCEF5F}"/>
              </a:ext>
            </a:extLst>
          </p:cNvPr>
          <p:cNvSpPr>
            <a:spLocks noGrp="1"/>
          </p:cNvSpPr>
          <p:nvPr>
            <p:ph type="body" sz="quarter" idx="16"/>
          </p:nvPr>
        </p:nvSpPr>
        <p:spPr/>
        <p:txBody>
          <a:bodyPr/>
          <a:lstStyle/>
          <a:p>
            <a:r>
              <a:rPr lang="en-GB" dirty="0"/>
              <a:t>Inclusive Communities Policy</a:t>
            </a:r>
          </a:p>
        </p:txBody>
      </p:sp>
      <p:sp>
        <p:nvSpPr>
          <p:cNvPr id="7" name="Text Placeholder 6">
            <a:extLst>
              <a:ext uri="{FF2B5EF4-FFF2-40B4-BE49-F238E27FC236}">
                <a16:creationId xmlns:a16="http://schemas.microsoft.com/office/drawing/2014/main" id="{9361D059-AEFD-EBBD-D38D-90EE0C419F6A}"/>
              </a:ext>
            </a:extLst>
          </p:cNvPr>
          <p:cNvSpPr>
            <a:spLocks noGrp="1"/>
          </p:cNvSpPr>
          <p:nvPr>
            <p:ph type="body" sz="quarter" idx="19"/>
          </p:nvPr>
        </p:nvSpPr>
        <p:spPr>
          <a:xfrm>
            <a:off x="952500" y="5529578"/>
            <a:ext cx="2133600" cy="369332"/>
          </a:xfrm>
        </p:spPr>
        <p:txBody>
          <a:bodyPr/>
          <a:lstStyle/>
          <a:p>
            <a:r>
              <a:rPr lang="en-GB" dirty="0"/>
              <a:t>Activities should support your association vision and mission</a:t>
            </a:r>
          </a:p>
        </p:txBody>
      </p:sp>
      <p:sp>
        <p:nvSpPr>
          <p:cNvPr id="8" name="Text Placeholder 7">
            <a:extLst>
              <a:ext uri="{FF2B5EF4-FFF2-40B4-BE49-F238E27FC236}">
                <a16:creationId xmlns:a16="http://schemas.microsoft.com/office/drawing/2014/main" id="{C5D61CC8-E8EA-F9BD-2D88-A6DDB1A666E1}"/>
              </a:ext>
            </a:extLst>
          </p:cNvPr>
          <p:cNvSpPr>
            <a:spLocks noGrp="1"/>
          </p:cNvSpPr>
          <p:nvPr>
            <p:ph type="body" sz="quarter" idx="20"/>
          </p:nvPr>
        </p:nvSpPr>
        <p:spPr/>
        <p:txBody>
          <a:bodyPr/>
          <a:lstStyle/>
          <a:p>
            <a:r>
              <a:rPr lang="en-GB" dirty="0"/>
              <a:t>Vision, mission and goals</a:t>
            </a:r>
          </a:p>
        </p:txBody>
      </p:sp>
      <p:sp>
        <p:nvSpPr>
          <p:cNvPr id="9" name="Text Placeholder 8">
            <a:extLst>
              <a:ext uri="{FF2B5EF4-FFF2-40B4-BE49-F238E27FC236}">
                <a16:creationId xmlns:a16="http://schemas.microsoft.com/office/drawing/2014/main" id="{68F274B8-9C42-1D50-20BA-183346AB8AC0}"/>
              </a:ext>
            </a:extLst>
          </p:cNvPr>
          <p:cNvSpPr>
            <a:spLocks noGrp="1"/>
          </p:cNvSpPr>
          <p:nvPr>
            <p:ph type="body" sz="quarter" idx="21"/>
          </p:nvPr>
        </p:nvSpPr>
        <p:spPr>
          <a:xfrm>
            <a:off x="3696790" y="5500631"/>
            <a:ext cx="2128157" cy="369332"/>
          </a:xfrm>
        </p:spPr>
        <p:txBody>
          <a:bodyPr/>
          <a:lstStyle/>
          <a:p>
            <a:r>
              <a:rPr lang="en-GB" dirty="0"/>
              <a:t>Pages 33 - 34</a:t>
            </a:r>
          </a:p>
        </p:txBody>
      </p:sp>
      <p:sp>
        <p:nvSpPr>
          <p:cNvPr id="10" name="Text Placeholder 9">
            <a:extLst>
              <a:ext uri="{FF2B5EF4-FFF2-40B4-BE49-F238E27FC236}">
                <a16:creationId xmlns:a16="http://schemas.microsoft.com/office/drawing/2014/main" id="{E0087F94-AD9F-0EAF-13DC-B4CA1CF417BC}"/>
              </a:ext>
            </a:extLst>
          </p:cNvPr>
          <p:cNvSpPr>
            <a:spLocks noGrp="1"/>
          </p:cNvSpPr>
          <p:nvPr>
            <p:ph type="body" sz="quarter" idx="22"/>
          </p:nvPr>
        </p:nvSpPr>
        <p:spPr/>
        <p:txBody>
          <a:bodyPr/>
          <a:lstStyle/>
          <a:p>
            <a:r>
              <a:rPr lang="en-GB" dirty="0"/>
              <a:t>Sponsorship and External Funding Principles</a:t>
            </a:r>
          </a:p>
        </p:txBody>
      </p:sp>
      <p:sp>
        <p:nvSpPr>
          <p:cNvPr id="11" name="Text Placeholder 10">
            <a:extLst>
              <a:ext uri="{FF2B5EF4-FFF2-40B4-BE49-F238E27FC236}">
                <a16:creationId xmlns:a16="http://schemas.microsoft.com/office/drawing/2014/main" id="{6E155523-8A01-94AD-68BC-E5BE4B334A75}"/>
              </a:ext>
            </a:extLst>
          </p:cNvPr>
          <p:cNvSpPr>
            <a:spLocks noGrp="1"/>
          </p:cNvSpPr>
          <p:nvPr>
            <p:ph type="body" sz="quarter" idx="23"/>
          </p:nvPr>
        </p:nvSpPr>
        <p:spPr>
          <a:xfrm>
            <a:off x="6367054" y="5529578"/>
            <a:ext cx="2129245" cy="369332"/>
          </a:xfrm>
        </p:spPr>
        <p:txBody>
          <a:bodyPr/>
          <a:lstStyle/>
          <a:p>
            <a:r>
              <a:rPr lang="en-GB" dirty="0"/>
              <a:t>alumni@cscuk.org.uk</a:t>
            </a:r>
          </a:p>
        </p:txBody>
      </p:sp>
      <p:sp>
        <p:nvSpPr>
          <p:cNvPr id="12" name="Text Placeholder 11">
            <a:extLst>
              <a:ext uri="{FF2B5EF4-FFF2-40B4-BE49-F238E27FC236}">
                <a16:creationId xmlns:a16="http://schemas.microsoft.com/office/drawing/2014/main" id="{C837F444-6B18-F284-D1EC-4568C15512DE}"/>
              </a:ext>
            </a:extLst>
          </p:cNvPr>
          <p:cNvSpPr>
            <a:spLocks noGrp="1"/>
          </p:cNvSpPr>
          <p:nvPr>
            <p:ph type="body" sz="quarter" idx="24"/>
          </p:nvPr>
        </p:nvSpPr>
        <p:spPr/>
        <p:txBody>
          <a:bodyPr/>
          <a:lstStyle/>
          <a:p>
            <a:r>
              <a:rPr lang="en-GB" dirty="0"/>
              <a:t>Alumni Team</a:t>
            </a:r>
          </a:p>
        </p:txBody>
      </p:sp>
    </p:spTree>
    <p:extLst>
      <p:ext uri="{BB962C8B-B14F-4D97-AF65-F5344CB8AC3E}">
        <p14:creationId xmlns:p14="http://schemas.microsoft.com/office/powerpoint/2010/main" val="2412349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FF81-66FE-4072-0E41-7DE2D9CAD822}"/>
              </a:ext>
            </a:extLst>
          </p:cNvPr>
          <p:cNvSpPr>
            <a:spLocks noGrp="1"/>
          </p:cNvSpPr>
          <p:nvPr>
            <p:ph type="title"/>
          </p:nvPr>
        </p:nvSpPr>
        <p:spPr/>
        <p:txBody>
          <a:bodyPr/>
          <a:lstStyle/>
          <a:p>
            <a:r>
              <a:rPr lang="en-GB" dirty="0"/>
              <a:t>Questions?</a:t>
            </a:r>
          </a:p>
        </p:txBody>
      </p:sp>
    </p:spTree>
    <p:extLst>
      <p:ext uri="{BB962C8B-B14F-4D97-AF65-F5344CB8AC3E}">
        <p14:creationId xmlns:p14="http://schemas.microsoft.com/office/powerpoint/2010/main" val="3213308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5B9F-7CC5-2BD0-163D-BD4611ABDF8F}"/>
              </a:ext>
            </a:extLst>
          </p:cNvPr>
          <p:cNvSpPr>
            <a:spLocks noGrp="1"/>
          </p:cNvSpPr>
          <p:nvPr>
            <p:ph type="title"/>
          </p:nvPr>
        </p:nvSpPr>
        <p:spPr/>
        <p:txBody>
          <a:bodyPr/>
          <a:lstStyle/>
          <a:p>
            <a:r>
              <a:rPr lang="en-GB" dirty="0"/>
              <a:t>Introducing the Annual Workplan</a:t>
            </a:r>
          </a:p>
        </p:txBody>
      </p:sp>
      <p:sp>
        <p:nvSpPr>
          <p:cNvPr id="3" name="Text Placeholder 2">
            <a:extLst>
              <a:ext uri="{FF2B5EF4-FFF2-40B4-BE49-F238E27FC236}">
                <a16:creationId xmlns:a16="http://schemas.microsoft.com/office/drawing/2014/main" id="{1534CAD6-34C4-B3C3-86F6-9D1288FE48EF}"/>
              </a:ext>
            </a:extLst>
          </p:cNvPr>
          <p:cNvSpPr>
            <a:spLocks noGrp="1"/>
          </p:cNvSpPr>
          <p:nvPr>
            <p:ph type="body" idx="1"/>
          </p:nvPr>
        </p:nvSpPr>
        <p:spPr/>
        <p:txBody>
          <a:bodyPr/>
          <a:lstStyle/>
          <a:p>
            <a:r>
              <a:rPr lang="en-GB" b="1" dirty="0"/>
              <a:t>Purpose</a:t>
            </a:r>
          </a:p>
        </p:txBody>
      </p:sp>
      <p:sp>
        <p:nvSpPr>
          <p:cNvPr id="4" name="Content Placeholder 3">
            <a:extLst>
              <a:ext uri="{FF2B5EF4-FFF2-40B4-BE49-F238E27FC236}">
                <a16:creationId xmlns:a16="http://schemas.microsoft.com/office/drawing/2014/main" id="{6DF515AC-8E96-18EA-93F8-C547A9D328F4}"/>
              </a:ext>
            </a:extLst>
          </p:cNvPr>
          <p:cNvSpPr>
            <a:spLocks noGrp="1"/>
          </p:cNvSpPr>
          <p:nvPr>
            <p:ph sz="half" idx="2"/>
          </p:nvPr>
        </p:nvSpPr>
        <p:spPr>
          <a:xfrm>
            <a:off x="952500" y="2799146"/>
            <a:ext cx="3036477" cy="3482782"/>
          </a:xfrm>
        </p:spPr>
        <p:txBody>
          <a:bodyPr>
            <a:normAutofit/>
          </a:bodyPr>
          <a:lstStyle/>
          <a:p>
            <a:r>
              <a:rPr lang="en-GB" dirty="0"/>
              <a:t>Structure your events, projects and outreach activities</a:t>
            </a:r>
          </a:p>
          <a:p>
            <a:r>
              <a:rPr lang="en-GB" dirty="0"/>
              <a:t>Transform association goals into actionable steps</a:t>
            </a:r>
          </a:p>
          <a:p>
            <a:r>
              <a:rPr lang="en-GB" dirty="0"/>
              <a:t>Manage resources (time, volunteers, funds) effectively</a:t>
            </a:r>
          </a:p>
          <a:p>
            <a:r>
              <a:rPr lang="en-GB" dirty="0"/>
              <a:t>Support associations to deliver an AGM and at least one activity per year by providing accountability</a:t>
            </a:r>
          </a:p>
          <a:p>
            <a:endParaRPr lang="en-GB" dirty="0"/>
          </a:p>
          <a:p>
            <a:endParaRPr lang="en-GB" dirty="0"/>
          </a:p>
        </p:txBody>
      </p:sp>
      <p:sp>
        <p:nvSpPr>
          <p:cNvPr id="5" name="Text Placeholder 4">
            <a:extLst>
              <a:ext uri="{FF2B5EF4-FFF2-40B4-BE49-F238E27FC236}">
                <a16:creationId xmlns:a16="http://schemas.microsoft.com/office/drawing/2014/main" id="{5ACBCB5E-E340-D84B-59C9-95C6939CACB6}"/>
              </a:ext>
            </a:extLst>
          </p:cNvPr>
          <p:cNvSpPr>
            <a:spLocks noGrp="1"/>
          </p:cNvSpPr>
          <p:nvPr>
            <p:ph type="body" idx="10"/>
          </p:nvPr>
        </p:nvSpPr>
        <p:spPr/>
        <p:txBody>
          <a:bodyPr/>
          <a:lstStyle/>
          <a:p>
            <a:r>
              <a:rPr lang="en-GB" b="1" dirty="0"/>
              <a:t>Value</a:t>
            </a:r>
          </a:p>
        </p:txBody>
      </p:sp>
      <p:sp>
        <p:nvSpPr>
          <p:cNvPr id="6" name="Content Placeholder 5">
            <a:extLst>
              <a:ext uri="{FF2B5EF4-FFF2-40B4-BE49-F238E27FC236}">
                <a16:creationId xmlns:a16="http://schemas.microsoft.com/office/drawing/2014/main" id="{379AF525-9779-E54F-72BE-B281E454DCF9}"/>
              </a:ext>
            </a:extLst>
          </p:cNvPr>
          <p:cNvSpPr>
            <a:spLocks noGrp="1"/>
          </p:cNvSpPr>
          <p:nvPr>
            <p:ph sz="half" idx="11"/>
          </p:nvPr>
        </p:nvSpPr>
        <p:spPr>
          <a:xfrm>
            <a:off x="4569372" y="2799146"/>
            <a:ext cx="3050628" cy="3482782"/>
          </a:xfrm>
        </p:spPr>
        <p:txBody>
          <a:bodyPr>
            <a:normAutofit lnSpcReduction="10000"/>
          </a:bodyPr>
          <a:lstStyle/>
          <a:p>
            <a:r>
              <a:rPr lang="en-GB" dirty="0"/>
              <a:t>Collaborative tool for leaders to plan association activities</a:t>
            </a:r>
          </a:p>
          <a:p>
            <a:r>
              <a:rPr lang="en-GB" dirty="0"/>
              <a:t>Ensure all leaders are fulfilling their role and commitment to the association</a:t>
            </a:r>
          </a:p>
          <a:p>
            <a:r>
              <a:rPr lang="en-GB" dirty="0"/>
              <a:t>Improve decision-making by committing to what is practical, reasonable and valuable to members</a:t>
            </a:r>
          </a:p>
          <a:p>
            <a:r>
              <a:rPr lang="en-GB" dirty="0"/>
              <a:t>Align activities to the association vision and mission and contribute to achieving goals </a:t>
            </a:r>
          </a:p>
        </p:txBody>
      </p:sp>
      <p:sp>
        <p:nvSpPr>
          <p:cNvPr id="7" name="Text Placeholder 6">
            <a:extLst>
              <a:ext uri="{FF2B5EF4-FFF2-40B4-BE49-F238E27FC236}">
                <a16:creationId xmlns:a16="http://schemas.microsoft.com/office/drawing/2014/main" id="{3847396A-2517-C893-B19D-08DB4912BF43}"/>
              </a:ext>
            </a:extLst>
          </p:cNvPr>
          <p:cNvSpPr>
            <a:spLocks noGrp="1"/>
          </p:cNvSpPr>
          <p:nvPr>
            <p:ph type="body" idx="12"/>
          </p:nvPr>
        </p:nvSpPr>
        <p:spPr/>
        <p:txBody>
          <a:bodyPr/>
          <a:lstStyle/>
          <a:p>
            <a:r>
              <a:rPr lang="en-GB" b="1" dirty="0"/>
              <a:t>Supporting resources</a:t>
            </a:r>
          </a:p>
        </p:txBody>
      </p:sp>
      <p:sp>
        <p:nvSpPr>
          <p:cNvPr id="8" name="Content Placeholder 7">
            <a:extLst>
              <a:ext uri="{FF2B5EF4-FFF2-40B4-BE49-F238E27FC236}">
                <a16:creationId xmlns:a16="http://schemas.microsoft.com/office/drawing/2014/main" id="{9821733B-47C5-2DF8-FCCD-B0F87DF3AD3B}"/>
              </a:ext>
            </a:extLst>
          </p:cNvPr>
          <p:cNvSpPr>
            <a:spLocks noGrp="1"/>
          </p:cNvSpPr>
          <p:nvPr>
            <p:ph sz="half" idx="13"/>
          </p:nvPr>
        </p:nvSpPr>
        <p:spPr>
          <a:xfrm>
            <a:off x="8187017" y="2799146"/>
            <a:ext cx="3036477" cy="2879278"/>
          </a:xfrm>
        </p:spPr>
        <p:txBody>
          <a:bodyPr>
            <a:normAutofit/>
          </a:bodyPr>
          <a:lstStyle/>
          <a:p>
            <a:r>
              <a:rPr lang="en-GB" dirty="0"/>
              <a:t>CSC Alumni Association Toolkit</a:t>
            </a:r>
          </a:p>
          <a:p>
            <a:r>
              <a:rPr lang="en-GB" dirty="0"/>
              <a:t>2025 CSC Alumni Association Leaders Conference resources</a:t>
            </a:r>
          </a:p>
          <a:p>
            <a:r>
              <a:rPr lang="en-GB" dirty="0"/>
              <a:t>Alumni Team and fellow association leaders</a:t>
            </a:r>
          </a:p>
          <a:p>
            <a:endParaRPr lang="en-GB" dirty="0"/>
          </a:p>
        </p:txBody>
      </p:sp>
    </p:spTree>
    <p:extLst>
      <p:ext uri="{BB962C8B-B14F-4D97-AF65-F5344CB8AC3E}">
        <p14:creationId xmlns:p14="http://schemas.microsoft.com/office/powerpoint/2010/main" val="19573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E3425-0F15-E7EC-735D-14E56059966D}"/>
              </a:ext>
            </a:extLst>
          </p:cNvPr>
          <p:cNvSpPr>
            <a:spLocks noGrp="1"/>
          </p:cNvSpPr>
          <p:nvPr>
            <p:ph type="title"/>
          </p:nvPr>
        </p:nvSpPr>
        <p:spPr/>
        <p:txBody>
          <a:bodyPr/>
          <a:lstStyle/>
          <a:p>
            <a:r>
              <a:rPr lang="en-GB" dirty="0"/>
              <a:t>Completing your annual workplan</a:t>
            </a:r>
          </a:p>
        </p:txBody>
      </p:sp>
    </p:spTree>
    <p:extLst>
      <p:ext uri="{BB962C8B-B14F-4D97-AF65-F5344CB8AC3E}">
        <p14:creationId xmlns:p14="http://schemas.microsoft.com/office/powerpoint/2010/main" val="354521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DE632-44B3-E890-E30D-CEFC6D982D66}"/>
              </a:ext>
            </a:extLst>
          </p:cNvPr>
          <p:cNvSpPr>
            <a:spLocks noGrp="1"/>
          </p:cNvSpPr>
          <p:nvPr>
            <p:ph type="title"/>
          </p:nvPr>
        </p:nvSpPr>
        <p:spPr/>
        <p:txBody>
          <a:bodyPr/>
          <a:lstStyle/>
          <a:p>
            <a:r>
              <a:rPr lang="en-GB" dirty="0"/>
              <a:t>Overview</a:t>
            </a:r>
          </a:p>
        </p:txBody>
      </p:sp>
      <p:sp>
        <p:nvSpPr>
          <p:cNvPr id="3" name="Text Placeholder 2">
            <a:extLst>
              <a:ext uri="{FF2B5EF4-FFF2-40B4-BE49-F238E27FC236}">
                <a16:creationId xmlns:a16="http://schemas.microsoft.com/office/drawing/2014/main" id="{1908999C-A068-C92D-C273-9C7397ED59B1}"/>
              </a:ext>
            </a:extLst>
          </p:cNvPr>
          <p:cNvSpPr>
            <a:spLocks noGrp="1"/>
          </p:cNvSpPr>
          <p:nvPr>
            <p:ph type="body" idx="1"/>
          </p:nvPr>
        </p:nvSpPr>
        <p:spPr/>
        <p:txBody>
          <a:bodyPr/>
          <a:lstStyle/>
          <a:p>
            <a:r>
              <a:rPr lang="en-GB" b="1" dirty="0"/>
              <a:t>Annual workplan</a:t>
            </a:r>
          </a:p>
        </p:txBody>
      </p:sp>
      <p:sp>
        <p:nvSpPr>
          <p:cNvPr id="4" name="Content Placeholder 3">
            <a:extLst>
              <a:ext uri="{FF2B5EF4-FFF2-40B4-BE49-F238E27FC236}">
                <a16:creationId xmlns:a16="http://schemas.microsoft.com/office/drawing/2014/main" id="{CECF9B3B-5B48-3ECE-4863-64DB121873FA}"/>
              </a:ext>
            </a:extLst>
          </p:cNvPr>
          <p:cNvSpPr>
            <a:spLocks noGrp="1"/>
          </p:cNvSpPr>
          <p:nvPr>
            <p:ph sz="half" idx="2"/>
          </p:nvPr>
        </p:nvSpPr>
        <p:spPr>
          <a:xfrm>
            <a:off x="952500" y="2799145"/>
            <a:ext cx="3036477" cy="3885119"/>
          </a:xfrm>
        </p:spPr>
        <p:txBody>
          <a:bodyPr>
            <a:normAutofit/>
          </a:bodyPr>
          <a:lstStyle/>
          <a:p>
            <a:r>
              <a:rPr lang="en-GB" dirty="0"/>
              <a:t>Outline activities you intend to deliver up to 31 March 2027</a:t>
            </a:r>
          </a:p>
          <a:p>
            <a:r>
              <a:rPr lang="en-GB" dirty="0"/>
              <a:t>You should focus on activities that will have the maximum benefit for members, are realistic to deliver within the current leadership, and support the association vision and mission</a:t>
            </a:r>
          </a:p>
          <a:p>
            <a:r>
              <a:rPr lang="en-GB" dirty="0"/>
              <a:t>Include Annual General Meeting</a:t>
            </a:r>
          </a:p>
          <a:p>
            <a:r>
              <a:rPr lang="en-GB" dirty="0"/>
              <a:t>Do not need to include Farewell and Welcome Home Events</a:t>
            </a:r>
          </a:p>
        </p:txBody>
      </p:sp>
      <p:sp>
        <p:nvSpPr>
          <p:cNvPr id="5" name="Text Placeholder 4">
            <a:extLst>
              <a:ext uri="{FF2B5EF4-FFF2-40B4-BE49-F238E27FC236}">
                <a16:creationId xmlns:a16="http://schemas.microsoft.com/office/drawing/2014/main" id="{B08B4311-D7D7-565F-B57A-745D5BD4A4D8}"/>
              </a:ext>
            </a:extLst>
          </p:cNvPr>
          <p:cNvSpPr>
            <a:spLocks noGrp="1"/>
          </p:cNvSpPr>
          <p:nvPr>
            <p:ph type="body" idx="10"/>
          </p:nvPr>
        </p:nvSpPr>
        <p:spPr/>
        <p:txBody>
          <a:bodyPr/>
          <a:lstStyle/>
          <a:p>
            <a:r>
              <a:rPr lang="en-GB" b="1" dirty="0"/>
              <a:t>Budget</a:t>
            </a:r>
          </a:p>
        </p:txBody>
      </p:sp>
      <p:sp>
        <p:nvSpPr>
          <p:cNvPr id="6" name="Content Placeholder 5">
            <a:extLst>
              <a:ext uri="{FF2B5EF4-FFF2-40B4-BE49-F238E27FC236}">
                <a16:creationId xmlns:a16="http://schemas.microsoft.com/office/drawing/2014/main" id="{E8F36EA8-B60E-3660-A2C9-CE177FC88613}"/>
              </a:ext>
            </a:extLst>
          </p:cNvPr>
          <p:cNvSpPr>
            <a:spLocks noGrp="1"/>
          </p:cNvSpPr>
          <p:nvPr>
            <p:ph sz="half" idx="11"/>
          </p:nvPr>
        </p:nvSpPr>
        <p:spPr>
          <a:xfrm>
            <a:off x="4569372" y="2799145"/>
            <a:ext cx="3050628" cy="3693729"/>
          </a:xfrm>
        </p:spPr>
        <p:txBody>
          <a:bodyPr>
            <a:normAutofit lnSpcReduction="10000"/>
          </a:bodyPr>
          <a:lstStyle/>
          <a:p>
            <a:r>
              <a:rPr lang="en-GB" dirty="0"/>
              <a:t>Estimated and known costs for each activity</a:t>
            </a:r>
          </a:p>
          <a:p>
            <a:r>
              <a:rPr lang="en-GB" dirty="0"/>
              <a:t>Funding is not guaranteed for all activities. Explore no and low-cost venues, existing activities that can bring alumni together</a:t>
            </a:r>
          </a:p>
          <a:p>
            <a:r>
              <a:rPr lang="en-GB" dirty="0"/>
              <a:t>Agree how funds will be received and managed within the association leadership</a:t>
            </a:r>
          </a:p>
          <a:p>
            <a:r>
              <a:rPr lang="en-GB" dirty="0"/>
              <a:t>You may wish to consider external funding and sponsorship- see the guidance on page 33 of the toolkit</a:t>
            </a:r>
          </a:p>
          <a:p>
            <a:endParaRPr lang="en-GB" dirty="0"/>
          </a:p>
        </p:txBody>
      </p:sp>
      <p:sp>
        <p:nvSpPr>
          <p:cNvPr id="7" name="Text Placeholder 6">
            <a:extLst>
              <a:ext uri="{FF2B5EF4-FFF2-40B4-BE49-F238E27FC236}">
                <a16:creationId xmlns:a16="http://schemas.microsoft.com/office/drawing/2014/main" id="{2834EE8A-79ED-C065-5AB7-C978D2E821D0}"/>
              </a:ext>
            </a:extLst>
          </p:cNvPr>
          <p:cNvSpPr>
            <a:spLocks noGrp="1"/>
          </p:cNvSpPr>
          <p:nvPr>
            <p:ph type="body" idx="12"/>
          </p:nvPr>
        </p:nvSpPr>
        <p:spPr/>
        <p:txBody>
          <a:bodyPr/>
          <a:lstStyle/>
          <a:p>
            <a:r>
              <a:rPr lang="en-GB" b="1" dirty="0"/>
              <a:t>Delivery plan</a:t>
            </a:r>
          </a:p>
        </p:txBody>
      </p:sp>
      <p:sp>
        <p:nvSpPr>
          <p:cNvPr id="8" name="Content Placeholder 7">
            <a:extLst>
              <a:ext uri="{FF2B5EF4-FFF2-40B4-BE49-F238E27FC236}">
                <a16:creationId xmlns:a16="http://schemas.microsoft.com/office/drawing/2014/main" id="{DAC5AA1D-FBC3-3AD9-997D-8C00E3E3788B}"/>
              </a:ext>
            </a:extLst>
          </p:cNvPr>
          <p:cNvSpPr>
            <a:spLocks noGrp="1"/>
          </p:cNvSpPr>
          <p:nvPr>
            <p:ph sz="half" idx="13"/>
          </p:nvPr>
        </p:nvSpPr>
        <p:spPr/>
        <p:txBody>
          <a:bodyPr>
            <a:normAutofit lnSpcReduction="10000"/>
          </a:bodyPr>
          <a:lstStyle/>
          <a:p>
            <a:r>
              <a:rPr lang="en-GB" dirty="0"/>
              <a:t>Planning tool to deliver agreed activities</a:t>
            </a:r>
          </a:p>
          <a:p>
            <a:r>
              <a:rPr lang="en-GB" dirty="0"/>
              <a:t>Ensure workload and responsibilities are distributed across leadership</a:t>
            </a:r>
          </a:p>
          <a:p>
            <a:r>
              <a:rPr lang="en-GB" dirty="0"/>
              <a:t>Plan activities across the year where possible</a:t>
            </a:r>
          </a:p>
        </p:txBody>
      </p:sp>
    </p:spTree>
    <p:extLst>
      <p:ext uri="{BB962C8B-B14F-4D97-AF65-F5344CB8AC3E}">
        <p14:creationId xmlns:p14="http://schemas.microsoft.com/office/powerpoint/2010/main" val="256340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44CD-3790-B447-2D1D-102CFEE55717}"/>
              </a:ext>
            </a:extLst>
          </p:cNvPr>
          <p:cNvSpPr>
            <a:spLocks noGrp="1"/>
          </p:cNvSpPr>
          <p:nvPr>
            <p:ph type="title"/>
          </p:nvPr>
        </p:nvSpPr>
        <p:spPr/>
        <p:txBody>
          <a:bodyPr/>
          <a:lstStyle/>
          <a:p>
            <a:r>
              <a:rPr lang="en-GB" dirty="0"/>
              <a:t>Annual workplan</a:t>
            </a:r>
          </a:p>
        </p:txBody>
      </p:sp>
      <p:sp>
        <p:nvSpPr>
          <p:cNvPr id="5" name="Content Placeholder 4">
            <a:extLst>
              <a:ext uri="{FF2B5EF4-FFF2-40B4-BE49-F238E27FC236}">
                <a16:creationId xmlns:a16="http://schemas.microsoft.com/office/drawing/2014/main" id="{BA3AE27A-9BE7-0F71-1666-E98F2614ED6A}"/>
              </a:ext>
            </a:extLst>
          </p:cNvPr>
          <p:cNvSpPr>
            <a:spLocks noGrp="1"/>
          </p:cNvSpPr>
          <p:nvPr>
            <p:ph idx="1"/>
          </p:nvPr>
        </p:nvSpPr>
        <p:spPr>
          <a:xfrm>
            <a:off x="838200" y="1825625"/>
            <a:ext cx="10515600" cy="4209415"/>
          </a:xfrm>
        </p:spPr>
        <p:txBody>
          <a:bodyPr>
            <a:normAutofit fontScale="92500" lnSpcReduction="10000"/>
          </a:bodyPr>
          <a:lstStyle/>
          <a:p>
            <a:r>
              <a:rPr lang="en-GB" b="1" dirty="0"/>
              <a:t>Month</a:t>
            </a:r>
            <a:r>
              <a:rPr lang="en-GB" dirty="0"/>
              <a:t> - in which the activity will be delivered</a:t>
            </a:r>
          </a:p>
          <a:p>
            <a:r>
              <a:rPr lang="en-GB" b="1" dirty="0"/>
              <a:t>Date -</a:t>
            </a:r>
            <a:r>
              <a:rPr lang="en-GB" dirty="0"/>
              <a:t> the activity will be delivered (if known)</a:t>
            </a:r>
          </a:p>
          <a:p>
            <a:r>
              <a:rPr lang="en-GB" b="1" dirty="0"/>
              <a:t>Activity title and description - </a:t>
            </a:r>
            <a:r>
              <a:rPr lang="en-GB" dirty="0"/>
              <a:t>provide a short, clear title for the activity and a brief description explaining what the activity involves.</a:t>
            </a:r>
          </a:p>
          <a:p>
            <a:r>
              <a:rPr lang="en-GB" b="1" dirty="0"/>
              <a:t>Activity objectives - </a:t>
            </a:r>
            <a:r>
              <a:rPr lang="en-GB" dirty="0"/>
              <a:t>outline 3-5 clear and concise objectives of what the activity intends to achieve. Be specific and action and audience oriented, and identify intended impact.</a:t>
            </a:r>
          </a:p>
          <a:p>
            <a:r>
              <a:rPr lang="en-GB" b="1" dirty="0"/>
              <a:t>Target audience - </a:t>
            </a:r>
            <a:r>
              <a:rPr lang="en-GB" dirty="0"/>
              <a:t>who is the activity for? Define the target audience (for example, new scholars, alumni, Distance Learners, local organisations, local communities). Where possible, provide an estimated audience size.</a:t>
            </a:r>
          </a:p>
        </p:txBody>
      </p:sp>
    </p:spTree>
    <p:extLst>
      <p:ext uri="{BB962C8B-B14F-4D97-AF65-F5344CB8AC3E}">
        <p14:creationId xmlns:p14="http://schemas.microsoft.com/office/powerpoint/2010/main" val="124319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C15B-3C5E-B47B-1E36-7F6099BB5051}"/>
              </a:ext>
            </a:extLst>
          </p:cNvPr>
          <p:cNvSpPr>
            <a:spLocks noGrp="1"/>
          </p:cNvSpPr>
          <p:nvPr>
            <p:ph type="title"/>
          </p:nvPr>
        </p:nvSpPr>
        <p:spPr>
          <a:xfrm>
            <a:off x="838200" y="0"/>
            <a:ext cx="10515600" cy="1325563"/>
          </a:xfrm>
        </p:spPr>
        <p:txBody>
          <a:bodyPr/>
          <a:lstStyle/>
          <a:p>
            <a:r>
              <a:rPr lang="en-GB" dirty="0"/>
              <a:t>Example</a:t>
            </a:r>
          </a:p>
        </p:txBody>
      </p:sp>
      <p:graphicFrame>
        <p:nvGraphicFramePr>
          <p:cNvPr id="7" name="Table 6">
            <a:extLst>
              <a:ext uri="{FF2B5EF4-FFF2-40B4-BE49-F238E27FC236}">
                <a16:creationId xmlns:a16="http://schemas.microsoft.com/office/drawing/2014/main" id="{A1460B27-3B33-5937-6C3C-B259B40A2A43}"/>
              </a:ext>
            </a:extLst>
          </p:cNvPr>
          <p:cNvGraphicFramePr>
            <a:graphicFrameLocks noGrp="1"/>
          </p:cNvGraphicFramePr>
          <p:nvPr>
            <p:extLst>
              <p:ext uri="{D42A27DB-BD31-4B8C-83A1-F6EECF244321}">
                <p14:modId xmlns:p14="http://schemas.microsoft.com/office/powerpoint/2010/main" val="2226558148"/>
              </p:ext>
            </p:extLst>
          </p:nvPr>
        </p:nvGraphicFramePr>
        <p:xfrm>
          <a:off x="484632" y="1044858"/>
          <a:ext cx="11222736" cy="4768284"/>
        </p:xfrm>
        <a:graphic>
          <a:graphicData uri="http://schemas.openxmlformats.org/drawingml/2006/table">
            <a:tbl>
              <a:tblPr/>
              <a:tblGrid>
                <a:gridCol w="612150">
                  <a:extLst>
                    <a:ext uri="{9D8B030D-6E8A-4147-A177-3AD203B41FA5}">
                      <a16:colId xmlns:a16="http://schemas.microsoft.com/office/drawing/2014/main" val="605545073"/>
                    </a:ext>
                  </a:extLst>
                </a:gridCol>
                <a:gridCol w="1224175">
                  <a:extLst>
                    <a:ext uri="{9D8B030D-6E8A-4147-A177-3AD203B41FA5}">
                      <a16:colId xmlns:a16="http://schemas.microsoft.com/office/drawing/2014/main" val="246489217"/>
                    </a:ext>
                  </a:extLst>
                </a:gridCol>
                <a:gridCol w="1763943">
                  <a:extLst>
                    <a:ext uri="{9D8B030D-6E8A-4147-A177-3AD203B41FA5}">
                      <a16:colId xmlns:a16="http://schemas.microsoft.com/office/drawing/2014/main" val="2067529075"/>
                    </a:ext>
                  </a:extLst>
                </a:gridCol>
                <a:gridCol w="3389301">
                  <a:extLst>
                    <a:ext uri="{9D8B030D-6E8A-4147-A177-3AD203B41FA5}">
                      <a16:colId xmlns:a16="http://schemas.microsoft.com/office/drawing/2014/main" val="15062966"/>
                    </a:ext>
                  </a:extLst>
                </a:gridCol>
                <a:gridCol w="2088916">
                  <a:extLst>
                    <a:ext uri="{9D8B030D-6E8A-4147-A177-3AD203B41FA5}">
                      <a16:colId xmlns:a16="http://schemas.microsoft.com/office/drawing/2014/main" val="2832153500"/>
                    </a:ext>
                  </a:extLst>
                </a:gridCol>
                <a:gridCol w="2144251">
                  <a:extLst>
                    <a:ext uri="{9D8B030D-6E8A-4147-A177-3AD203B41FA5}">
                      <a16:colId xmlns:a16="http://schemas.microsoft.com/office/drawing/2014/main" val="2920565773"/>
                    </a:ext>
                  </a:extLst>
                </a:gridCol>
              </a:tblGrid>
              <a:tr h="175150">
                <a:tc>
                  <a:txBody>
                    <a:bodyPr/>
                    <a:lstStyle/>
                    <a:p>
                      <a:pPr algn="l" fontAlgn="b">
                        <a:buNone/>
                      </a:pPr>
                      <a:r>
                        <a:rPr lang="en-GB" sz="1200" b="1" i="0" u="none" strike="noStrike">
                          <a:solidFill>
                            <a:srgbClr val="000000"/>
                          </a:solidFill>
                          <a:effectLst/>
                          <a:latin typeface="Arial" panose="020B0604020202020204" pitchFamily="34" charset="0"/>
                        </a:rPr>
                        <a:t>Month</a:t>
                      </a:r>
                    </a:p>
                  </a:txBody>
                  <a:tcPr marL="6702" marR="6702" marT="6702"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Date</a:t>
                      </a:r>
                    </a:p>
                  </a:txBody>
                  <a:tcPr marL="6702" marR="6702" marT="6702"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Activity title </a:t>
                      </a:r>
                    </a:p>
                  </a:txBody>
                  <a:tcPr marL="6702" marR="6702" marT="6702"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Activity description</a:t>
                      </a:r>
                    </a:p>
                  </a:txBody>
                  <a:tcPr marL="6702" marR="6702" marT="6702"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Objectives</a:t>
                      </a:r>
                    </a:p>
                  </a:txBody>
                  <a:tcPr marL="6702" marR="6702" marT="6702"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Target audience</a:t>
                      </a:r>
                    </a:p>
                  </a:txBody>
                  <a:tcPr marL="6702" marR="6702" marT="6702"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966149099"/>
                  </a:ext>
                </a:extLst>
              </a:tr>
              <a:tr h="4217146">
                <a:tc>
                  <a:txBody>
                    <a:bodyPr/>
                    <a:lstStyle/>
                    <a:p>
                      <a:pPr algn="l" fontAlgn="t">
                        <a:buNone/>
                      </a:pPr>
                      <a:r>
                        <a:rPr lang="en-GB" sz="1200" b="0" i="0" u="none" strike="noStrike">
                          <a:solidFill>
                            <a:srgbClr val="000000"/>
                          </a:solidFill>
                          <a:effectLst/>
                          <a:latin typeface="Arial" panose="020B0604020202020204" pitchFamily="34" charset="0"/>
                        </a:rPr>
                        <a:t>August</a:t>
                      </a:r>
                    </a:p>
                  </a:txBody>
                  <a:tcPr marL="6702" marR="6702" marT="6702"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r>
                        <a:rPr lang="en-GB" sz="1200" b="0" i="0" u="none" strike="noStrike">
                          <a:solidFill>
                            <a:srgbClr val="000000"/>
                          </a:solidFill>
                          <a:effectLst/>
                          <a:latin typeface="Arial" panose="020B0604020202020204" pitchFamily="34" charset="0"/>
                        </a:rPr>
                        <a:t>3 events in different locations across August</a:t>
                      </a:r>
                    </a:p>
                  </a:txBody>
                  <a:tcPr marL="6702" marR="6702" marT="6702"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r>
                        <a:rPr lang="en-GB" sz="1200" b="0" i="0" u="none" strike="noStrike" dirty="0">
                          <a:solidFill>
                            <a:srgbClr val="000000"/>
                          </a:solidFill>
                          <a:effectLst/>
                          <a:latin typeface="Arial" panose="020B0604020202020204" pitchFamily="34" charset="0"/>
                        </a:rPr>
                        <a:t>A decade to change the world</a:t>
                      </a:r>
                    </a:p>
                  </a:txBody>
                  <a:tcPr marL="6702" marR="6702" marT="6702"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r>
                        <a:rPr lang="en-GB" sz="1200" b="0" i="0" u="none" strike="noStrike" dirty="0">
                          <a:solidFill>
                            <a:srgbClr val="000000"/>
                          </a:solidFill>
                          <a:effectLst/>
                          <a:latin typeface="Arial" panose="020B0604020202020204" pitchFamily="34" charset="0"/>
                        </a:rPr>
                        <a:t>This event will bring together Commonwealth Alumni who graduated between 2010-2020. Three events will be delivered in XX, XX and XX. Each will include 1 panel discussion (3 speakers + chair), a fireside chat (interviewer &amp; interviewee), and a networking session (all attendees). Each event will be </a:t>
                      </a:r>
                      <a:r>
                        <a:rPr lang="en-GB" sz="1200" b="0" i="0" u="none" strike="noStrike" dirty="0" err="1">
                          <a:solidFill>
                            <a:srgbClr val="000000"/>
                          </a:solidFill>
                          <a:effectLst/>
                          <a:latin typeface="Arial" panose="020B0604020202020204" pitchFamily="34" charset="0"/>
                        </a:rPr>
                        <a:t>MC'd</a:t>
                      </a:r>
                      <a:r>
                        <a:rPr lang="en-GB" sz="1200" b="0" i="0" u="none" strike="noStrike" dirty="0">
                          <a:solidFill>
                            <a:srgbClr val="000000"/>
                          </a:solidFill>
                          <a:effectLst/>
                          <a:latin typeface="Arial" panose="020B0604020202020204" pitchFamily="34" charset="0"/>
                        </a:rPr>
                        <a:t> by an association leader, Alumni Advisory Panel member or key engaged association member.</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The panels will be subject/field specific and will be designed to showcase the contributions of each speaker to their field and sustainable development. </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The fireside chat will be with a notable or senior career alumnus from this decade who will deep dive into their contributions to sustainable and the impact of their Commonwealth Scholarship/Fellowship on their career and development trajectory.</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The event will close with a networking drinks reception for all attendees.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The programme will be designed to enable to alumni to join the event at each of the 3 activity stages to encourage maximum attendance and flexible attendance.</a:t>
                      </a:r>
                    </a:p>
                  </a:txBody>
                  <a:tcPr marL="6702" marR="6702" marT="6702"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r>
                        <a:rPr lang="en-GB" sz="1200" b="0" i="0" u="none" strike="noStrike">
                          <a:solidFill>
                            <a:srgbClr val="000000"/>
                          </a:solidFill>
                          <a:effectLst/>
                          <a:latin typeface="Arial" panose="020B0604020202020204" pitchFamily="34" charset="0"/>
                        </a:rPr>
                        <a:t>1. Showcase the work and contributions of Commonwealth Alumni from 2010-2020 to their subject/field and sustainble development.</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2. Bring together this cohort to share memories of their time in the UK/studying via distance learning and reignite friendships and connections/</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3. Trial alumni engagement in new locations to connect with more/new members and support future activity planning</a:t>
                      </a:r>
                    </a:p>
                  </a:txBody>
                  <a:tcPr marL="6702" marR="6702" marT="6702"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r>
                        <a:rPr lang="en-GB" sz="1200" b="0" i="0" u="none" strike="noStrike" dirty="0">
                          <a:solidFill>
                            <a:srgbClr val="000000"/>
                          </a:solidFill>
                          <a:effectLst/>
                          <a:latin typeface="Arial" panose="020B0604020202020204" pitchFamily="34" charset="0"/>
                        </a:rPr>
                        <a:t>Alumni graduating between 2010-2020</a:t>
                      </a:r>
                    </a:p>
                  </a:txBody>
                  <a:tcPr marL="6702" marR="6702" marT="6702"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extLst>
                  <a:ext uri="{0D108BD9-81ED-4DB2-BD59-A6C34878D82A}">
                    <a16:rowId xmlns:a16="http://schemas.microsoft.com/office/drawing/2014/main" val="3908603542"/>
                  </a:ext>
                </a:extLst>
              </a:tr>
            </a:tbl>
          </a:graphicData>
        </a:graphic>
      </p:graphicFrame>
    </p:spTree>
    <p:extLst>
      <p:ext uri="{BB962C8B-B14F-4D97-AF65-F5344CB8AC3E}">
        <p14:creationId xmlns:p14="http://schemas.microsoft.com/office/powerpoint/2010/main" val="99230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BF140-42A5-C387-7F28-8CDE77819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5B32C2-21A2-32CA-BAA1-24A82C9D1715}"/>
              </a:ext>
            </a:extLst>
          </p:cNvPr>
          <p:cNvSpPr>
            <a:spLocks noGrp="1"/>
          </p:cNvSpPr>
          <p:nvPr>
            <p:ph type="title"/>
          </p:nvPr>
        </p:nvSpPr>
        <p:spPr/>
        <p:txBody>
          <a:bodyPr/>
          <a:lstStyle/>
          <a:p>
            <a:r>
              <a:rPr lang="en-GB" dirty="0"/>
              <a:t>Annual workplan</a:t>
            </a:r>
          </a:p>
        </p:txBody>
      </p:sp>
      <p:sp>
        <p:nvSpPr>
          <p:cNvPr id="5" name="Content Placeholder 4">
            <a:extLst>
              <a:ext uri="{FF2B5EF4-FFF2-40B4-BE49-F238E27FC236}">
                <a16:creationId xmlns:a16="http://schemas.microsoft.com/office/drawing/2014/main" id="{7F615E46-37A4-E3D8-05D4-478E8FEA4822}"/>
              </a:ext>
            </a:extLst>
          </p:cNvPr>
          <p:cNvSpPr>
            <a:spLocks noGrp="1"/>
          </p:cNvSpPr>
          <p:nvPr>
            <p:ph idx="1"/>
          </p:nvPr>
        </p:nvSpPr>
        <p:spPr>
          <a:xfrm>
            <a:off x="838200" y="1554481"/>
            <a:ext cx="10515600" cy="4480560"/>
          </a:xfrm>
        </p:spPr>
        <p:txBody>
          <a:bodyPr>
            <a:normAutofit fontScale="92500" lnSpcReduction="10000"/>
          </a:bodyPr>
          <a:lstStyle/>
          <a:p>
            <a:r>
              <a:rPr lang="en-GB" b="1" dirty="0"/>
              <a:t>Stakeholder engagement - </a:t>
            </a:r>
            <a:r>
              <a:rPr lang="en-GB" dirty="0"/>
              <a:t>list stakeholders and/or VIP guests (for example, British High Commission staff, Government Ministers).</a:t>
            </a:r>
          </a:p>
          <a:p>
            <a:r>
              <a:rPr lang="en-GB" b="1" dirty="0"/>
              <a:t>Lead - </a:t>
            </a:r>
            <a:r>
              <a:rPr lang="en-GB" dirty="0"/>
              <a:t>confirm who in the alumni association leadership will be the main organiser and project manager for the activity.</a:t>
            </a:r>
          </a:p>
          <a:p>
            <a:r>
              <a:rPr lang="en-GB" b="1" dirty="0"/>
              <a:t>Estimated budget -</a:t>
            </a:r>
            <a:r>
              <a:rPr lang="en-GB" dirty="0"/>
              <a:t> outline projected costs for the planned activities. Include estimated spend for events, communications, travel, resources, online platform, and any external services. When planning, consider both fixed and variable costs, as well as any potential income or funding sources. </a:t>
            </a:r>
          </a:p>
          <a:p>
            <a:r>
              <a:rPr lang="en-GB" b="1" dirty="0"/>
              <a:t>Secretariat support -</a:t>
            </a:r>
            <a:r>
              <a:rPr lang="en-GB" dirty="0"/>
              <a:t> provide the details of any support you will require from the Secretariat to deliver your activity, for example sending email communications to scholars and alumni.</a:t>
            </a:r>
          </a:p>
        </p:txBody>
      </p:sp>
    </p:spTree>
    <p:extLst>
      <p:ext uri="{BB962C8B-B14F-4D97-AF65-F5344CB8AC3E}">
        <p14:creationId xmlns:p14="http://schemas.microsoft.com/office/powerpoint/2010/main" val="292345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951F4-A287-2343-9608-1A9797B16A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7AADD-6472-ABD4-FE34-8E79226A346B}"/>
              </a:ext>
            </a:extLst>
          </p:cNvPr>
          <p:cNvSpPr>
            <a:spLocks noGrp="1"/>
          </p:cNvSpPr>
          <p:nvPr>
            <p:ph type="title"/>
          </p:nvPr>
        </p:nvSpPr>
        <p:spPr>
          <a:xfrm>
            <a:off x="838200" y="0"/>
            <a:ext cx="10515600" cy="1325563"/>
          </a:xfrm>
        </p:spPr>
        <p:txBody>
          <a:bodyPr/>
          <a:lstStyle/>
          <a:p>
            <a:r>
              <a:rPr lang="en-GB" dirty="0"/>
              <a:t>Example</a:t>
            </a:r>
          </a:p>
        </p:txBody>
      </p:sp>
      <p:graphicFrame>
        <p:nvGraphicFramePr>
          <p:cNvPr id="4" name="Table 3">
            <a:extLst>
              <a:ext uri="{FF2B5EF4-FFF2-40B4-BE49-F238E27FC236}">
                <a16:creationId xmlns:a16="http://schemas.microsoft.com/office/drawing/2014/main" id="{DE5FE4B4-665B-9987-F091-E8C14EA4971F}"/>
              </a:ext>
            </a:extLst>
          </p:cNvPr>
          <p:cNvGraphicFramePr>
            <a:graphicFrameLocks noGrp="1"/>
          </p:cNvGraphicFramePr>
          <p:nvPr>
            <p:extLst>
              <p:ext uri="{D42A27DB-BD31-4B8C-83A1-F6EECF244321}">
                <p14:modId xmlns:p14="http://schemas.microsoft.com/office/powerpoint/2010/main" val="3097097597"/>
              </p:ext>
            </p:extLst>
          </p:nvPr>
        </p:nvGraphicFramePr>
        <p:xfrm>
          <a:off x="838200" y="1030096"/>
          <a:ext cx="10600944" cy="4410087"/>
        </p:xfrm>
        <a:graphic>
          <a:graphicData uri="http://schemas.openxmlformats.org/drawingml/2006/table">
            <a:tbl>
              <a:tblPr/>
              <a:tblGrid>
                <a:gridCol w="2553238">
                  <a:extLst>
                    <a:ext uri="{9D8B030D-6E8A-4147-A177-3AD203B41FA5}">
                      <a16:colId xmlns:a16="http://schemas.microsoft.com/office/drawing/2014/main" val="3428805279"/>
                    </a:ext>
                  </a:extLst>
                </a:gridCol>
                <a:gridCol w="588246">
                  <a:extLst>
                    <a:ext uri="{9D8B030D-6E8A-4147-A177-3AD203B41FA5}">
                      <a16:colId xmlns:a16="http://schemas.microsoft.com/office/drawing/2014/main" val="2058728754"/>
                    </a:ext>
                  </a:extLst>
                </a:gridCol>
                <a:gridCol w="1818973">
                  <a:extLst>
                    <a:ext uri="{9D8B030D-6E8A-4147-A177-3AD203B41FA5}">
                      <a16:colId xmlns:a16="http://schemas.microsoft.com/office/drawing/2014/main" val="652891747"/>
                    </a:ext>
                  </a:extLst>
                </a:gridCol>
                <a:gridCol w="2853620">
                  <a:extLst>
                    <a:ext uri="{9D8B030D-6E8A-4147-A177-3AD203B41FA5}">
                      <a16:colId xmlns:a16="http://schemas.microsoft.com/office/drawing/2014/main" val="2921116204"/>
                    </a:ext>
                  </a:extLst>
                </a:gridCol>
                <a:gridCol w="2786867">
                  <a:extLst>
                    <a:ext uri="{9D8B030D-6E8A-4147-A177-3AD203B41FA5}">
                      <a16:colId xmlns:a16="http://schemas.microsoft.com/office/drawing/2014/main" val="176785745"/>
                    </a:ext>
                  </a:extLst>
                </a:gridCol>
              </a:tblGrid>
              <a:tr h="162339">
                <a:tc>
                  <a:txBody>
                    <a:bodyPr/>
                    <a:lstStyle/>
                    <a:p>
                      <a:pPr algn="l" fontAlgn="b">
                        <a:buNone/>
                      </a:pPr>
                      <a:r>
                        <a:rPr lang="en-GB" sz="1200" b="1" i="0" u="none" strike="noStrike">
                          <a:solidFill>
                            <a:srgbClr val="000000"/>
                          </a:solidFill>
                          <a:effectLst/>
                          <a:latin typeface="Arial" panose="020B0604020202020204" pitchFamily="34" charset="0"/>
                        </a:rPr>
                        <a:t>Stakeholder engagement</a:t>
                      </a:r>
                    </a:p>
                  </a:txBody>
                  <a:tcPr marL="6395" marR="6395" marT="6395"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Lead</a:t>
                      </a:r>
                    </a:p>
                  </a:txBody>
                  <a:tcPr marL="6395" marR="6395" marT="6395"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Estimated budget</a:t>
                      </a:r>
                    </a:p>
                  </a:txBody>
                  <a:tcPr marL="6395" marR="6395" marT="6395"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Secretariat support required</a:t>
                      </a:r>
                    </a:p>
                  </a:txBody>
                  <a:tcPr marL="6395" marR="6395" marT="6395"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tc>
                  <a:txBody>
                    <a:bodyPr/>
                    <a:lstStyle/>
                    <a:p>
                      <a:pPr algn="l" fontAlgn="b">
                        <a:buNone/>
                      </a:pPr>
                      <a:r>
                        <a:rPr lang="en-GB" sz="1200" b="1" i="0" u="none" strike="noStrike">
                          <a:solidFill>
                            <a:srgbClr val="000000"/>
                          </a:solidFill>
                          <a:effectLst/>
                          <a:latin typeface="Arial" panose="020B0604020202020204" pitchFamily="34" charset="0"/>
                        </a:rPr>
                        <a:t>Additional notes/comments</a:t>
                      </a:r>
                    </a:p>
                  </a:txBody>
                  <a:tcPr marL="6395" marR="6395" marT="6395"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E699"/>
                    </a:solidFill>
                  </a:tcPr>
                </a:tc>
                <a:extLst>
                  <a:ext uri="{0D108BD9-81ED-4DB2-BD59-A6C34878D82A}">
                    <a16:rowId xmlns:a16="http://schemas.microsoft.com/office/drawing/2014/main" val="3389738935"/>
                  </a:ext>
                </a:extLst>
              </a:tr>
              <a:tr h="4220812">
                <a:tc>
                  <a:txBody>
                    <a:bodyPr/>
                    <a:lstStyle/>
                    <a:p>
                      <a:pPr algn="l" fontAlgn="t">
                        <a:buNone/>
                      </a:pPr>
                      <a:r>
                        <a:rPr lang="en-GB" sz="1200" b="0" i="0" u="none" strike="noStrike" dirty="0">
                          <a:solidFill>
                            <a:srgbClr val="000000"/>
                          </a:solidFill>
                          <a:effectLst/>
                          <a:latin typeface="Arial" panose="020B0604020202020204" pitchFamily="34" charset="0"/>
                        </a:rPr>
                        <a:t>British High Commissioner /representatives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Representatives of the national nominating agency</a:t>
                      </a:r>
                    </a:p>
                  </a:txBody>
                  <a:tcPr marL="6395" marR="6395" marT="6395"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endParaRPr lang="en-GB" sz="1200" b="0" i="0" u="none" strike="noStrike">
                        <a:solidFill>
                          <a:srgbClr val="000000"/>
                        </a:solidFill>
                        <a:effectLst/>
                        <a:latin typeface="Arial" panose="020B0604020202020204" pitchFamily="34" charset="0"/>
                      </a:endParaRPr>
                    </a:p>
                  </a:txBody>
                  <a:tcPr marL="6395" marR="6395" marT="6395"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r>
                        <a:rPr lang="en-GB" sz="1200" b="0" i="0" u="none" strike="noStrike">
                          <a:solidFill>
                            <a:srgbClr val="000000"/>
                          </a:solidFill>
                          <a:effectLst/>
                          <a:latin typeface="Arial" panose="020B0604020202020204" pitchFamily="34" charset="0"/>
                        </a:rPr>
                        <a:t>TBC:</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Venue hire</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Catering (light refreshments &amp; drinks and canapes)</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IT/tech support</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Zoom license</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Badge labels</a:t>
                      </a:r>
                      <a:br>
                        <a:rPr lang="en-GB" sz="1200" b="0" i="0" u="none" strike="noStrike">
                          <a:solidFill>
                            <a:srgbClr val="000000"/>
                          </a:solidFill>
                          <a:effectLst/>
                          <a:latin typeface="Arial" panose="020B0604020202020204" pitchFamily="34" charset="0"/>
                        </a:rPr>
                      </a:br>
                      <a:r>
                        <a:rPr lang="en-GB" sz="1200" b="0" i="0" u="none" strike="noStrike">
                          <a:solidFill>
                            <a:srgbClr val="000000"/>
                          </a:solidFill>
                          <a:effectLst/>
                          <a:latin typeface="Arial" panose="020B0604020202020204" pitchFamily="34" charset="0"/>
                        </a:rPr>
                        <a:t>Standing banner x3</a:t>
                      </a:r>
                    </a:p>
                  </a:txBody>
                  <a:tcPr marL="6395" marR="6395" marT="6395"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marL="228600" indent="-228600" algn="l" fontAlgn="t">
                        <a:buAutoNum type="arabicPeriod"/>
                      </a:pPr>
                      <a:r>
                        <a:rPr lang="en-GB" sz="1200" b="0" i="0" u="none" strike="noStrike" dirty="0">
                          <a:solidFill>
                            <a:srgbClr val="000000"/>
                          </a:solidFill>
                          <a:effectLst/>
                          <a:latin typeface="Arial" panose="020B0604020202020204" pitchFamily="34" charset="0"/>
                        </a:rPr>
                        <a:t>Subject/field breakdown of 2010-2020 graduates</a:t>
                      </a:r>
                    </a:p>
                    <a:p>
                      <a:pPr marL="228600" indent="-228600" algn="l" fontAlgn="t">
                        <a:buAutoNum type="arabicPeriod"/>
                      </a:pPr>
                      <a:r>
                        <a:rPr lang="en-GB" sz="1200" b="0" i="0" u="none" strike="noStrike" dirty="0">
                          <a:solidFill>
                            <a:srgbClr val="000000"/>
                          </a:solidFill>
                          <a:effectLst/>
                          <a:latin typeface="Arial" panose="020B0604020202020204" pitchFamily="34" charset="0"/>
                        </a:rPr>
                        <a:t>Send 2-3 event invitation emails and promote on CSC calendar and newsletters (where feasible) </a:t>
                      </a:r>
                    </a:p>
                    <a:p>
                      <a:pPr marL="228600" indent="-228600" algn="l" fontAlgn="t">
                        <a:buAutoNum type="arabicPeriod"/>
                      </a:pPr>
                      <a:r>
                        <a:rPr lang="en-GB" sz="1200" b="0" i="0" u="none" strike="noStrike" dirty="0">
                          <a:solidFill>
                            <a:srgbClr val="000000"/>
                          </a:solidFill>
                          <a:effectLst/>
                          <a:latin typeface="Arial" panose="020B0604020202020204" pitchFamily="34" charset="0"/>
                        </a:rPr>
                        <a:t>Provide breakdown of city location to support identification of potential event locations</a:t>
                      </a:r>
                    </a:p>
                    <a:p>
                      <a:pPr marL="228600" indent="-228600" algn="l" fontAlgn="t">
                        <a:buAutoNum type="arabicPeriod"/>
                      </a:pPr>
                      <a:r>
                        <a:rPr lang="en-GB" sz="1200" b="0" i="0" u="none" strike="noStrike" dirty="0">
                          <a:solidFill>
                            <a:srgbClr val="000000"/>
                          </a:solidFill>
                          <a:effectLst/>
                          <a:latin typeface="Arial" panose="020B0604020202020204" pitchFamily="34" charset="0"/>
                        </a:rPr>
                        <a:t>Invite BHC/representatives and members of the national nominating agency</a:t>
                      </a:r>
                    </a:p>
                    <a:p>
                      <a:pPr marL="0" indent="0" algn="l" fontAlgn="t">
                        <a:buNone/>
                      </a:pPr>
                      <a:endParaRPr lang="en-GB" sz="1200" b="0" i="0" u="none" strike="noStrike" dirty="0">
                        <a:solidFill>
                          <a:srgbClr val="000000"/>
                        </a:solidFill>
                        <a:effectLst/>
                        <a:latin typeface="Arial" panose="020B0604020202020204" pitchFamily="34" charset="0"/>
                      </a:endParaRPr>
                    </a:p>
                    <a:p>
                      <a:pPr marL="0" indent="0" algn="l" fontAlgn="t">
                        <a:buNone/>
                      </a:pPr>
                      <a:endParaRPr lang="en-GB" sz="1200" b="0" i="0" u="none" strike="noStrike" dirty="0">
                        <a:solidFill>
                          <a:srgbClr val="000000"/>
                        </a:solidFill>
                        <a:effectLst/>
                        <a:latin typeface="Arial" panose="020B0604020202020204" pitchFamily="34" charset="0"/>
                      </a:endParaRPr>
                    </a:p>
                  </a:txBody>
                  <a:tcPr marL="6395" marR="6395" marT="6395"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tc>
                  <a:txBody>
                    <a:bodyPr/>
                    <a:lstStyle/>
                    <a:p>
                      <a:pPr algn="l" fontAlgn="t">
                        <a:buNone/>
                      </a:pPr>
                      <a:r>
                        <a:rPr lang="en-GB" sz="1200" b="0" i="0" u="none" strike="noStrike" dirty="0">
                          <a:solidFill>
                            <a:srgbClr val="000000"/>
                          </a:solidFill>
                          <a:effectLst/>
                          <a:latin typeface="Arial" panose="020B0604020202020204" pitchFamily="34" charset="0"/>
                        </a:rPr>
                        <a:t>Photography- alumni volunteers to take photos and share with association</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Need to explore free venues through alumni workplaces e.g. university campus spaces</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Standing banners will be retained and re-used for future events/activities</a:t>
                      </a:r>
                    </a:p>
                  </a:txBody>
                  <a:tcPr marL="6395" marR="6395" marT="6395" marB="0">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2CC"/>
                    </a:solidFill>
                  </a:tcPr>
                </a:tc>
                <a:extLst>
                  <a:ext uri="{0D108BD9-81ED-4DB2-BD59-A6C34878D82A}">
                    <a16:rowId xmlns:a16="http://schemas.microsoft.com/office/drawing/2014/main" val="2007211553"/>
                  </a:ext>
                </a:extLst>
              </a:tr>
            </a:tbl>
          </a:graphicData>
        </a:graphic>
      </p:graphicFrame>
    </p:spTree>
    <p:extLst>
      <p:ext uri="{BB962C8B-B14F-4D97-AF65-F5344CB8AC3E}">
        <p14:creationId xmlns:p14="http://schemas.microsoft.com/office/powerpoint/2010/main" val="2193943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7204F4-3033-DF8F-DCF7-1DF45D42B259}"/>
              </a:ext>
            </a:extLst>
          </p:cNvPr>
          <p:cNvSpPr>
            <a:spLocks noGrp="1"/>
          </p:cNvSpPr>
          <p:nvPr>
            <p:ph type="title"/>
          </p:nvPr>
        </p:nvSpPr>
        <p:spPr>
          <a:xfrm>
            <a:off x="838200" y="365125"/>
            <a:ext cx="10515600" cy="1325563"/>
          </a:xfrm>
        </p:spPr>
        <p:txBody>
          <a:bodyPr anchor="ctr">
            <a:normAutofit/>
          </a:bodyPr>
          <a:lstStyle/>
          <a:p>
            <a:r>
              <a:rPr lang="en-GB" dirty="0"/>
              <a:t>Be creative and inclusive</a:t>
            </a:r>
          </a:p>
        </p:txBody>
      </p:sp>
      <p:graphicFrame>
        <p:nvGraphicFramePr>
          <p:cNvPr id="11" name="Text Placeholder 1">
            <a:extLst>
              <a:ext uri="{FF2B5EF4-FFF2-40B4-BE49-F238E27FC236}">
                <a16:creationId xmlns:a16="http://schemas.microsoft.com/office/drawing/2014/main" id="{A115343D-96EF-C7A0-95A7-21D60C31846B}"/>
              </a:ext>
            </a:extLst>
          </p:cNvPr>
          <p:cNvGraphicFramePr/>
          <p:nvPr>
            <p:extLst>
              <p:ext uri="{D42A27DB-BD31-4B8C-83A1-F6EECF244321}">
                <p14:modId xmlns:p14="http://schemas.microsoft.com/office/powerpoint/2010/main" val="2331828120"/>
              </p:ext>
            </p:extLst>
          </p:nvPr>
        </p:nvGraphicFramePr>
        <p:xfrm>
          <a:off x="838200" y="1825625"/>
          <a:ext cx="10515600" cy="3626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389912"/>
      </p:ext>
    </p:extLst>
  </p:cSld>
  <p:clrMapOvr>
    <a:masterClrMapping/>
  </p:clrMapOvr>
</p:sld>
</file>

<file path=ppt/theme/theme1.xml><?xml version="1.0" encoding="utf-8"?>
<a:theme xmlns:a="http://schemas.openxmlformats.org/drawingml/2006/main" name="Office Theme">
  <a:themeElements>
    <a:clrScheme name="CSC">
      <a:dk1>
        <a:sysClr val="windowText" lastClr="000000"/>
      </a:dk1>
      <a:lt1>
        <a:sysClr val="window" lastClr="FFFFFF"/>
      </a:lt1>
      <a:dk2>
        <a:srgbClr val="002B7F"/>
      </a:dk2>
      <a:lt2>
        <a:srgbClr val="FFFFFF"/>
      </a:lt2>
      <a:accent1>
        <a:srgbClr val="AEBADF"/>
      </a:accent1>
      <a:accent2>
        <a:srgbClr val="FFBB22"/>
      </a:accent2>
      <a:accent3>
        <a:srgbClr val="00756D"/>
      </a:accent3>
      <a:accent4>
        <a:srgbClr val="000000"/>
      </a:accent4>
      <a:accent5>
        <a:srgbClr val="000000"/>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b7487c0-d7ff-4e0a-9ad4-fa6c1391a7d4">
      <Terms xmlns="http://schemas.microsoft.com/office/infopath/2007/PartnerControls"/>
    </lcf76f155ced4ddcb4097134ff3c332f>
    <TaxCatchAll xmlns="6c6661e9-e19d-4d42-a8c7-e368fcc121b5" xsi:nil="true"/>
    <_Flow_SignoffStatus xmlns="9b7487c0-d7ff-4e0a-9ad4-fa6c1391a7d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B2B79E2D62734091BC5F58288FD8BF" ma:contentTypeVersion="17" ma:contentTypeDescription="Create a new document." ma:contentTypeScope="" ma:versionID="fef54b32abe6cc62f535c1b7426362fc">
  <xsd:schema xmlns:xsd="http://www.w3.org/2001/XMLSchema" xmlns:xs="http://www.w3.org/2001/XMLSchema" xmlns:p="http://schemas.microsoft.com/office/2006/metadata/properties" xmlns:ns2="9b7487c0-d7ff-4e0a-9ad4-fa6c1391a7d4" xmlns:ns3="6c6661e9-e19d-4d42-a8c7-e368fcc121b5" targetNamespace="http://schemas.microsoft.com/office/2006/metadata/properties" ma:root="true" ma:fieldsID="358bc795f2e072a2da19131b8b4a3d3c" ns2:_="" ns3:_="">
    <xsd:import namespace="9b7487c0-d7ff-4e0a-9ad4-fa6c1391a7d4"/>
    <xsd:import namespace="6c6661e9-e19d-4d42-a8c7-e368fcc121b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3:SharedWithUsers" minOccurs="0"/>
                <xsd:element ref="ns3:SharedWithDetails" minOccurs="0"/>
                <xsd:element ref="ns2:MediaServiceLocation" minOccurs="0"/>
                <xsd:element ref="ns2:MediaServiceBillingMetadata"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487c0-d7ff-4e0a-9ad4-fa6c1391a7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ea87636-9180-417c-a4ce-134daf2edb32"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_Flow_SignoffStatus" ma:index="24" nillable="true" ma:displayName="Sign-off status"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661e9-e19d-4d42-a8c7-e368fcc121b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3caa1fa-4693-422d-9cc6-27e997cf8b54}" ma:internalName="TaxCatchAll" ma:showField="CatchAllData" ma:web="6c6661e9-e19d-4d42-a8c7-e368fcc121b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268191-E48E-47C6-90BF-7DBEA58F7DB6}">
  <ds:schemaRefs>
    <ds:schemaRef ds:uri="http://schemas.microsoft.com/sharepoint/v3/contenttype/forms"/>
  </ds:schemaRefs>
</ds:datastoreItem>
</file>

<file path=customXml/itemProps2.xml><?xml version="1.0" encoding="utf-8"?>
<ds:datastoreItem xmlns:ds="http://schemas.openxmlformats.org/officeDocument/2006/customXml" ds:itemID="{37A6303C-7BF9-4C83-9B11-95974999BE7C}">
  <ds:schemaRefs>
    <ds:schemaRef ds:uri="6c6661e9-e19d-4d42-a8c7-e368fcc121b5"/>
    <ds:schemaRef ds:uri="9b7487c0-d7ff-4e0a-9ad4-fa6c1391a7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CE44493-A4E9-470B-B704-EF4E021F8223}">
  <ds:schemaRefs>
    <ds:schemaRef ds:uri="6c6661e9-e19d-4d42-a8c7-e368fcc121b5"/>
    <ds:schemaRef ds:uri="9b7487c0-d7ff-4e0a-9ad4-fa6c1391a7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120</TotalTime>
  <Words>1604</Words>
  <Application>Microsoft Office PowerPoint</Application>
  <PresentationFormat>Widescreen</PresentationFormat>
  <Paragraphs>184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Arial</vt:lpstr>
      <vt:lpstr>Calibri</vt:lpstr>
      <vt:lpstr>Wingdings</vt:lpstr>
      <vt:lpstr>Office Theme</vt:lpstr>
      <vt:lpstr>PowerPoint Presentation</vt:lpstr>
      <vt:lpstr>Introducing the Annual Workplan</vt:lpstr>
      <vt:lpstr>Completing your annual workplan</vt:lpstr>
      <vt:lpstr>Overview</vt:lpstr>
      <vt:lpstr>Annual workplan</vt:lpstr>
      <vt:lpstr>Example</vt:lpstr>
      <vt:lpstr>Annual workplan</vt:lpstr>
      <vt:lpstr>Example</vt:lpstr>
      <vt:lpstr>Be creative and inclusive</vt:lpstr>
      <vt:lpstr>Completing your budget</vt:lpstr>
      <vt:lpstr>Considerations</vt:lpstr>
      <vt:lpstr>Budget</vt:lpstr>
      <vt:lpstr>Example</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 Burpee</dc:creator>
  <cp:lastModifiedBy>Kirsty Scott</cp:lastModifiedBy>
  <cp:revision>13</cp:revision>
  <dcterms:created xsi:type="dcterms:W3CDTF">2023-12-11T12:08:01Z</dcterms:created>
  <dcterms:modified xsi:type="dcterms:W3CDTF">2026-05-12T08:19:36Z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0x01010000B2B79E2D62734091BC5F58288FD8BF</vt:lpwstr>
  </property>
  <property fmtid="{D5CDD505-2E9C-101B-9397-08002B2CF9AE}" pid="3" name="Order">
    <vt:r8>3458800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