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271" r:id="rId6"/>
    <p:sldId id="272" r:id="rId7"/>
    <p:sldId id="259" r:id="rId8"/>
    <p:sldId id="262" r:id="rId9"/>
    <p:sldId id="261" r:id="rId10"/>
    <p:sldId id="270" r:id="rId11"/>
    <p:sldId id="263" r:id="rId12"/>
    <p:sldId id="265" r:id="rId13"/>
    <p:sldId id="292" r:id="rId14"/>
    <p:sldId id="286" r:id="rId15"/>
    <p:sldId id="279" r:id="rId16"/>
    <p:sldId id="288" r:id="rId17"/>
    <p:sldId id="269" r:id="rId18"/>
    <p:sldId id="284" r:id="rId19"/>
    <p:sldId id="29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BC5A6B-5827-4991-8547-C012070A1FB1}" v="1" dt="2026-09-14T12:47:58.8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custSel addSld delSld modSld">
      <pc:chgData name="Kirsty Scott" userId="cc2beaab-40fa-4bfc-905f-8f893a07151a" providerId="ADAL" clId="{8E56EDD1-603A-4AB1-A265-7CE396DE189F}" dt="2026-09-14T12:55:17.605" v="153" actId="2696"/>
      <pc:docMkLst>
        <pc:docMk/>
      </pc:docMkLst>
      <pc:sldChg chg="modSp mod">
        <pc:chgData name="Kirsty Scott" userId="cc2beaab-40fa-4bfc-905f-8f893a07151a" providerId="ADAL" clId="{8E56EDD1-603A-4AB1-A265-7CE396DE189F}" dt="2026-09-14T12:47:28.915" v="120" actId="20577"/>
        <pc:sldMkLst>
          <pc:docMk/>
          <pc:sldMk cId="2114138668" sldId="263"/>
        </pc:sldMkLst>
        <pc:spChg chg="mod">
          <ac:chgData name="Kirsty Scott" userId="cc2beaab-40fa-4bfc-905f-8f893a07151a" providerId="ADAL" clId="{8E56EDD1-603A-4AB1-A265-7CE396DE189F}" dt="2026-09-14T12:47:28.915" v="120"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2:55:17.605" v="153" actId="2696"/>
        <pc:sldMkLst>
          <pc:docMk/>
          <pc:sldMk cId="84489363" sldId="274"/>
        </pc:sldMkLst>
      </pc:sldChg>
      <pc:sldChg chg="del">
        <pc:chgData name="Kirsty Scott" userId="cc2beaab-40fa-4bfc-905f-8f893a07151a" providerId="ADAL" clId="{8E56EDD1-603A-4AB1-A265-7CE396DE189F}" dt="2026-09-14T12:47:13.242" v="96" actId="2696"/>
        <pc:sldMkLst>
          <pc:docMk/>
          <pc:sldMk cId="3559145625" sldId="277"/>
        </pc:sldMkLst>
      </pc:sldChg>
      <pc:sldChg chg="modSp mod">
        <pc:chgData name="Kirsty Scott" userId="cc2beaab-40fa-4bfc-905f-8f893a07151a" providerId="ADAL" clId="{8E56EDD1-603A-4AB1-A265-7CE396DE189F}" dt="2026-09-14T12:48:08.102" v="141"/>
        <pc:sldMkLst>
          <pc:docMk/>
          <pc:sldMk cId="3583086678" sldId="279"/>
        </pc:sldMkLst>
        <pc:spChg chg="mod">
          <ac:chgData name="Kirsty Scott" userId="cc2beaab-40fa-4bfc-905f-8f893a07151a" providerId="ADAL" clId="{8E56EDD1-603A-4AB1-A265-7CE396DE189F}" dt="2026-09-14T12:47:46.483" v="138" actId="20577"/>
          <ac:spMkLst>
            <pc:docMk/>
            <pc:sldMk cId="3583086678" sldId="279"/>
            <ac:spMk id="2" creationId="{AFCF80DE-436A-B405-7AFF-DA76C62D3336}"/>
          </ac:spMkLst>
        </pc:spChg>
        <pc:spChg chg="mod">
          <ac:chgData name="Kirsty Scott" userId="cc2beaab-40fa-4bfc-905f-8f893a07151a" providerId="ADAL" clId="{8E56EDD1-603A-4AB1-A265-7CE396DE189F}" dt="2026-09-14T12:48:08.102" v="141"/>
          <ac:spMkLst>
            <pc:docMk/>
            <pc:sldMk cId="3583086678" sldId="279"/>
            <ac:spMk id="3" creationId="{294D327D-4826-A378-53B9-81C532B53477}"/>
          </ac:spMkLst>
        </pc:spChg>
      </pc:sldChg>
      <pc:sldChg chg="del">
        <pc:chgData name="Kirsty Scott" userId="cc2beaab-40fa-4bfc-905f-8f893a07151a" providerId="ADAL" clId="{8E56EDD1-603A-4AB1-A265-7CE396DE189F}" dt="2026-09-14T12:55:17.605" v="153" actId="2696"/>
        <pc:sldMkLst>
          <pc:docMk/>
          <pc:sldMk cId="467066935" sldId="280"/>
        </pc:sldMkLst>
      </pc:sldChg>
      <pc:sldChg chg="del">
        <pc:chgData name="Kirsty Scott" userId="cc2beaab-40fa-4bfc-905f-8f893a07151a" providerId="ADAL" clId="{8E56EDD1-603A-4AB1-A265-7CE396DE189F}" dt="2026-09-14T12:55:17.605" v="153" actId="2696"/>
        <pc:sldMkLst>
          <pc:docMk/>
          <pc:sldMk cId="1224878490" sldId="281"/>
        </pc:sldMkLst>
      </pc:sldChg>
      <pc:sldChg chg="del">
        <pc:chgData name="Kirsty Scott" userId="cc2beaab-40fa-4bfc-905f-8f893a07151a" providerId="ADAL" clId="{8E56EDD1-603A-4AB1-A265-7CE396DE189F}" dt="2026-09-14T12:55:17.605" v="153" actId="2696"/>
        <pc:sldMkLst>
          <pc:docMk/>
          <pc:sldMk cId="168460428" sldId="282"/>
        </pc:sldMkLst>
      </pc:sldChg>
      <pc:sldChg chg="modSp del mod">
        <pc:chgData name="Kirsty Scott" userId="cc2beaab-40fa-4bfc-905f-8f893a07151a" providerId="ADAL" clId="{8E56EDD1-603A-4AB1-A265-7CE396DE189F}" dt="2026-09-14T12:53:16.254" v="152" actId="2696"/>
        <pc:sldMkLst>
          <pc:docMk/>
          <pc:sldMk cId="4150640815" sldId="291"/>
        </pc:sldMkLst>
        <pc:spChg chg="mod">
          <ac:chgData name="Kirsty Scott" userId="cc2beaab-40fa-4bfc-905f-8f893a07151a" providerId="ADAL" clId="{8E56EDD1-603A-4AB1-A265-7CE396DE189F}" dt="2026-09-14T12:49:29.804" v="151" actId="20577"/>
          <ac:spMkLst>
            <pc:docMk/>
            <pc:sldMk cId="4150640815" sldId="291"/>
            <ac:spMk id="2" creationId="{8FEAE364-A796-1605-6C81-94555E0F239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14</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Bangladesh</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Bangladesh</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Secondary and Higher Education Division,</a:t>
            </a:r>
            <a:br>
              <a:rPr lang="en-GB" dirty="0"/>
            </a:br>
            <a:r>
              <a:rPr lang="en-GB" dirty="0"/>
              <a:t>Ministry of Education</a:t>
            </a:r>
          </a:p>
          <a:p>
            <a:r>
              <a:rPr lang="en-GB" dirty="0"/>
              <a:t>www.shed.gov.bd</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25</TotalTime>
  <Words>1038</Words>
  <Application>Microsoft Office PowerPoint</Application>
  <PresentationFormat>Widescreen</PresentationFormat>
  <Paragraphs>119</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Bangladesh</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2026-09-14T12:55:20Z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