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0"/>
  </p:notesMasterIdLst>
  <p:handoutMasterIdLst>
    <p:handoutMasterId r:id="rId21"/>
  </p:handoutMasterIdLst>
  <p:sldIdLst>
    <p:sldId id="256" r:id="rId5"/>
    <p:sldId id="271" r:id="rId6"/>
    <p:sldId id="272" r:id="rId7"/>
    <p:sldId id="259" r:id="rId8"/>
    <p:sldId id="262" r:id="rId9"/>
    <p:sldId id="261" r:id="rId10"/>
    <p:sldId id="270" r:id="rId11"/>
    <p:sldId id="263" r:id="rId12"/>
    <p:sldId id="265" r:id="rId13"/>
    <p:sldId id="286" r:id="rId14"/>
    <p:sldId id="279" r:id="rId15"/>
    <p:sldId id="288" r:id="rId16"/>
    <p:sldId id="269" r:id="rId17"/>
    <p:sldId id="284" r:id="rId18"/>
    <p:sldId id="293"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A4552D6-C784-B690-6F6E-E40B36D10058}" name="Kirsty Scott" initials="KS" userId="S::kirsty.scott@acu.ac.uk::cc2beaab-40fa-4bfc-905f-8f893a07151a"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2B7F"/>
    <a:srgbClr val="39445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 Id="rId27"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irsty Scott" userId="cc2beaab-40fa-4bfc-905f-8f893a07151a" providerId="ADAL" clId="{8E56EDD1-603A-4AB1-A265-7CE396DE189F}"/>
    <pc:docChg chg="delSld modSld">
      <pc:chgData name="Kirsty Scott" userId="cc2beaab-40fa-4bfc-905f-8f893a07151a" providerId="ADAL" clId="{8E56EDD1-603A-4AB1-A265-7CE396DE189F}" dt="2026-09-14T13:02:06.508" v="23" actId="2696"/>
      <pc:docMkLst>
        <pc:docMk/>
      </pc:docMkLst>
      <pc:sldChg chg="modSp mod">
        <pc:chgData name="Kirsty Scott" userId="cc2beaab-40fa-4bfc-905f-8f893a07151a" providerId="ADAL" clId="{8E56EDD1-603A-4AB1-A265-7CE396DE189F}" dt="2026-09-14T12:53:59.097" v="9" actId="6549"/>
        <pc:sldMkLst>
          <pc:docMk/>
          <pc:sldMk cId="2114138668" sldId="263"/>
        </pc:sldMkLst>
        <pc:spChg chg="mod">
          <ac:chgData name="Kirsty Scott" userId="cc2beaab-40fa-4bfc-905f-8f893a07151a" providerId="ADAL" clId="{8E56EDD1-603A-4AB1-A265-7CE396DE189F}" dt="2026-09-14T12:53:59.097" v="9" actId="6549"/>
          <ac:spMkLst>
            <pc:docMk/>
            <pc:sldMk cId="2114138668" sldId="263"/>
            <ac:spMk id="2" creationId="{B090AA4D-79AB-7392-5C7E-433309E2113A}"/>
          </ac:spMkLst>
        </pc:spChg>
        <pc:spChg chg="mod">
          <ac:chgData name="Kirsty Scott" userId="cc2beaab-40fa-4bfc-905f-8f893a07151a" providerId="ADAL" clId="{8E56EDD1-603A-4AB1-A265-7CE396DE189F}" dt="2026-09-14T12:53:53.389" v="8" actId="20577"/>
          <ac:spMkLst>
            <pc:docMk/>
            <pc:sldMk cId="2114138668" sldId="263"/>
            <ac:spMk id="4" creationId="{98CF5509-FD43-8317-9A56-C036F347CA28}"/>
          </ac:spMkLst>
        </pc:spChg>
      </pc:sldChg>
      <pc:sldChg chg="del">
        <pc:chgData name="Kirsty Scott" userId="cc2beaab-40fa-4bfc-905f-8f893a07151a" providerId="ADAL" clId="{8E56EDD1-603A-4AB1-A265-7CE396DE189F}" dt="2026-09-14T12:55:01.303" v="22" actId="2696"/>
        <pc:sldMkLst>
          <pc:docMk/>
          <pc:sldMk cId="84489363" sldId="274"/>
        </pc:sldMkLst>
      </pc:sldChg>
      <pc:sldChg chg="del">
        <pc:chgData name="Kirsty Scott" userId="cc2beaab-40fa-4bfc-905f-8f893a07151a" providerId="ADAL" clId="{8E56EDD1-603A-4AB1-A265-7CE396DE189F}" dt="2026-09-14T12:53:46.070" v="0" actId="2696"/>
        <pc:sldMkLst>
          <pc:docMk/>
          <pc:sldMk cId="3559145625" sldId="277"/>
        </pc:sldMkLst>
      </pc:sldChg>
      <pc:sldChg chg="modSp mod">
        <pc:chgData name="Kirsty Scott" userId="cc2beaab-40fa-4bfc-905f-8f893a07151a" providerId="ADAL" clId="{8E56EDD1-603A-4AB1-A265-7CE396DE189F}" dt="2026-09-14T12:54:34.941" v="20"/>
        <pc:sldMkLst>
          <pc:docMk/>
          <pc:sldMk cId="3583086678" sldId="279"/>
        </pc:sldMkLst>
        <pc:spChg chg="mod">
          <ac:chgData name="Kirsty Scott" userId="cc2beaab-40fa-4bfc-905f-8f893a07151a" providerId="ADAL" clId="{8E56EDD1-603A-4AB1-A265-7CE396DE189F}" dt="2026-09-14T12:54:08.015" v="17" actId="20577"/>
          <ac:spMkLst>
            <pc:docMk/>
            <pc:sldMk cId="3583086678" sldId="279"/>
            <ac:spMk id="2" creationId="{AFCF80DE-436A-B405-7AFF-DA76C62D3336}"/>
          </ac:spMkLst>
        </pc:spChg>
        <pc:spChg chg="mod">
          <ac:chgData name="Kirsty Scott" userId="cc2beaab-40fa-4bfc-905f-8f893a07151a" providerId="ADAL" clId="{8E56EDD1-603A-4AB1-A265-7CE396DE189F}" dt="2026-09-14T12:54:34.941" v="20"/>
          <ac:spMkLst>
            <pc:docMk/>
            <pc:sldMk cId="3583086678" sldId="279"/>
            <ac:spMk id="3" creationId="{294D327D-4826-A378-53B9-81C532B53477}"/>
          </ac:spMkLst>
        </pc:spChg>
      </pc:sldChg>
      <pc:sldChg chg="del">
        <pc:chgData name="Kirsty Scott" userId="cc2beaab-40fa-4bfc-905f-8f893a07151a" providerId="ADAL" clId="{8E56EDD1-603A-4AB1-A265-7CE396DE189F}" dt="2026-09-14T12:55:01.303" v="22" actId="2696"/>
        <pc:sldMkLst>
          <pc:docMk/>
          <pc:sldMk cId="467066935" sldId="280"/>
        </pc:sldMkLst>
      </pc:sldChg>
      <pc:sldChg chg="del">
        <pc:chgData name="Kirsty Scott" userId="cc2beaab-40fa-4bfc-905f-8f893a07151a" providerId="ADAL" clId="{8E56EDD1-603A-4AB1-A265-7CE396DE189F}" dt="2026-09-14T12:55:01.303" v="22" actId="2696"/>
        <pc:sldMkLst>
          <pc:docMk/>
          <pc:sldMk cId="1224878490" sldId="281"/>
        </pc:sldMkLst>
      </pc:sldChg>
      <pc:sldChg chg="del">
        <pc:chgData name="Kirsty Scott" userId="cc2beaab-40fa-4bfc-905f-8f893a07151a" providerId="ADAL" clId="{8E56EDD1-603A-4AB1-A265-7CE396DE189F}" dt="2026-09-14T12:55:01.303" v="22" actId="2696"/>
        <pc:sldMkLst>
          <pc:docMk/>
          <pc:sldMk cId="168460428" sldId="282"/>
        </pc:sldMkLst>
      </pc:sldChg>
      <pc:sldChg chg="del">
        <pc:chgData name="Kirsty Scott" userId="cc2beaab-40fa-4bfc-905f-8f893a07151a" providerId="ADAL" clId="{8E56EDD1-603A-4AB1-A265-7CE396DE189F}" dt="2026-09-14T12:54:42.022" v="21" actId="2696"/>
        <pc:sldMkLst>
          <pc:docMk/>
          <pc:sldMk cId="4150640815" sldId="291"/>
        </pc:sldMkLst>
      </pc:sldChg>
      <pc:sldChg chg="del">
        <pc:chgData name="Kirsty Scott" userId="cc2beaab-40fa-4bfc-905f-8f893a07151a" providerId="ADAL" clId="{8E56EDD1-603A-4AB1-A265-7CE396DE189F}" dt="2026-09-14T13:02:06.508" v="23" actId="2696"/>
        <pc:sldMkLst>
          <pc:docMk/>
          <pc:sldMk cId="2483835221" sldId="292"/>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96EBD22-90EC-F71F-1157-7CE80B54D3B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7C6E10BD-401E-F018-0509-4980115B31D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52307E6-8CDE-4015-9D1F-F9B06AAB8944}" type="datetimeFigureOut">
              <a:rPr lang="en-GB" smtClean="0"/>
              <a:t>14/09/2026</a:t>
            </a:fld>
            <a:endParaRPr lang="en-GB"/>
          </a:p>
        </p:txBody>
      </p:sp>
      <p:sp>
        <p:nvSpPr>
          <p:cNvPr id="4" name="Footer Placeholder 3">
            <a:extLst>
              <a:ext uri="{FF2B5EF4-FFF2-40B4-BE49-F238E27FC236}">
                <a16:creationId xmlns:a16="http://schemas.microsoft.com/office/drawing/2014/main" id="{D9A0DB45-34F8-5912-4D15-FA862499600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C2374899-4637-2EBF-C07D-B9B4D0508DC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6171B58-24E2-4491-98CB-663844F32B49}" type="slidenum">
              <a:rPr lang="en-GB" smtClean="0"/>
              <a:t>‹#›</a:t>
            </a:fld>
            <a:endParaRPr lang="en-GB"/>
          </a:p>
        </p:txBody>
      </p:sp>
    </p:spTree>
    <p:extLst>
      <p:ext uri="{BB962C8B-B14F-4D97-AF65-F5344CB8AC3E}">
        <p14:creationId xmlns:p14="http://schemas.microsoft.com/office/powerpoint/2010/main" val="48260069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888423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a:t>The Commonwealth Scholarship Commission was founded in 1959 to deliver the UK’s scholarship contribution to the Commonwealth Scholarship and Fellowship Plan (CSFP)</a:t>
            </a:r>
          </a:p>
          <a:p>
            <a:pPr marL="171450" indent="-171450">
              <a:buFont typeface="Arial" panose="020B0604020202020204" pitchFamily="34" charset="0"/>
              <a:buChar char="•"/>
            </a:pPr>
            <a:r>
              <a:rPr lang="en-GB"/>
              <a:t>The CSFP is an international programme that provides scholarships and fellowships for citizens of Commonwealth countries to study in other Commonwealth member nations</a:t>
            </a:r>
          </a:p>
          <a:p>
            <a:pPr marL="171450" indent="-171450">
              <a:buFont typeface="Arial" panose="020B0604020202020204" pitchFamily="34" charset="0"/>
              <a:buChar char="•"/>
            </a:pPr>
            <a:r>
              <a:rPr lang="en-GB"/>
              <a:t>Commonwealth Scholarships to study in the UK or with a UK institution are funded by the Foreign, Commonwealth and Development Office of the UK government</a:t>
            </a:r>
          </a:p>
          <a:p>
            <a:pPr marL="171450" indent="-171450">
              <a:buFont typeface="Arial" panose="020B0604020202020204" pitchFamily="34" charset="0"/>
              <a:buChar char="•"/>
            </a:pPr>
            <a:endParaRPr lang="en-GB"/>
          </a:p>
        </p:txBody>
      </p:sp>
      <p:sp>
        <p:nvSpPr>
          <p:cNvPr id="4" name="Slide Number Placeholder 3"/>
          <p:cNvSpPr>
            <a:spLocks noGrp="1"/>
          </p:cNvSpPr>
          <p:nvPr>
            <p:ph type="sldNum" sz="quarter" idx="5"/>
          </p:nvPr>
        </p:nvSpPr>
        <p:spPr/>
        <p:txBody>
          <a:bodyPr/>
          <a:lstStyle/>
          <a:p>
            <a:fld id="{EBCA774F-D5D0-46E0-8DEF-7FA17375B1B4}" type="slidenum">
              <a:rPr lang="en-GB" smtClean="0"/>
              <a:t>3</a:t>
            </a:fld>
            <a:endParaRPr lang="en-GB"/>
          </a:p>
        </p:txBody>
      </p:sp>
    </p:spTree>
    <p:extLst>
      <p:ext uri="{BB962C8B-B14F-4D97-AF65-F5344CB8AC3E}">
        <p14:creationId xmlns:p14="http://schemas.microsoft.com/office/powerpoint/2010/main" val="18485380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BCA774F-D5D0-46E0-8DEF-7FA17375B1B4}" type="slidenum">
              <a:rPr lang="en-GB" smtClean="0"/>
              <a:t>13</a:t>
            </a:fld>
            <a:endParaRPr lang="en-GB"/>
          </a:p>
        </p:txBody>
      </p:sp>
    </p:spTree>
    <p:extLst>
      <p:ext uri="{BB962C8B-B14F-4D97-AF65-F5344CB8AC3E}">
        <p14:creationId xmlns:p14="http://schemas.microsoft.com/office/powerpoint/2010/main" val="161081990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E0F406F-2C90-5862-A8E9-BFDAC7B1F0E5}"/>
              </a:ext>
            </a:extLst>
          </p:cNvPr>
          <p:cNvSpPr/>
          <p:nvPr userDrawn="1"/>
        </p:nvSpPr>
        <p:spPr>
          <a:xfrm>
            <a:off x="2876" y="-719"/>
            <a:ext cx="12188670" cy="5365815"/>
          </a:xfrm>
          <a:prstGeom prst="rect">
            <a:avLst/>
          </a:prstGeom>
          <a:solidFill>
            <a:srgbClr val="002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pic>
        <p:nvPicPr>
          <p:cNvPr id="8" name="Picture 3">
            <a:extLst>
              <a:ext uri="{FF2B5EF4-FFF2-40B4-BE49-F238E27FC236}">
                <a16:creationId xmlns:a16="http://schemas.microsoft.com/office/drawing/2014/main" id="{10481F87-FF14-359A-7522-83CA945B7384}"/>
              </a:ext>
            </a:extLst>
          </p:cNvPr>
          <p:cNvPicPr>
            <a:picLocks noChangeAspect="1"/>
          </p:cNvPicPr>
          <p:nvPr userDrawn="1"/>
        </p:nvPicPr>
        <p:blipFill>
          <a:blip r:embed="rId2"/>
          <a:stretch>
            <a:fillRect/>
          </a:stretch>
        </p:blipFill>
        <p:spPr>
          <a:xfrm>
            <a:off x="526444" y="5634166"/>
            <a:ext cx="2675503" cy="760349"/>
          </a:xfrm>
          <a:prstGeom prst="rect">
            <a:avLst/>
          </a:prstGeom>
        </p:spPr>
      </p:pic>
      <p:pic>
        <p:nvPicPr>
          <p:cNvPr id="9" name="Picture 4" descr="A picture containing text, sign&#10;&#10;Description automatically generated">
            <a:extLst>
              <a:ext uri="{FF2B5EF4-FFF2-40B4-BE49-F238E27FC236}">
                <a16:creationId xmlns:a16="http://schemas.microsoft.com/office/drawing/2014/main" id="{7B0EFE47-FFB8-185E-C770-EB17156F5744}"/>
              </a:ext>
            </a:extLst>
          </p:cNvPr>
          <p:cNvPicPr>
            <a:picLocks noChangeAspect="1"/>
          </p:cNvPicPr>
          <p:nvPr userDrawn="1"/>
        </p:nvPicPr>
        <p:blipFill>
          <a:blip r:embed="rId3"/>
          <a:stretch>
            <a:fillRect/>
          </a:stretch>
        </p:blipFill>
        <p:spPr>
          <a:xfrm>
            <a:off x="9336151" y="5847416"/>
            <a:ext cx="2271512" cy="614344"/>
          </a:xfrm>
          <a:prstGeom prst="rect">
            <a:avLst/>
          </a:prstGeom>
        </p:spPr>
      </p:pic>
      <p:sp>
        <p:nvSpPr>
          <p:cNvPr id="10" name="TextBox 9">
            <a:extLst>
              <a:ext uri="{FF2B5EF4-FFF2-40B4-BE49-F238E27FC236}">
                <a16:creationId xmlns:a16="http://schemas.microsoft.com/office/drawing/2014/main" id="{E81B9063-F816-EDCE-6647-0E16E2C32286}"/>
              </a:ext>
            </a:extLst>
          </p:cNvPr>
          <p:cNvSpPr txBox="1"/>
          <p:nvPr userDrawn="1"/>
        </p:nvSpPr>
        <p:spPr>
          <a:xfrm>
            <a:off x="526444" y="1010584"/>
            <a:ext cx="11129446"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white"/>
                </a:solidFill>
                <a:effectLst/>
                <a:uLnTx/>
                <a:uFillTx/>
                <a:latin typeface="Arial"/>
                <a:ea typeface="+mn-ea"/>
                <a:cs typeface="Arial"/>
              </a:rPr>
              <a:t>Commonwealth Scholarship Commission (CSC)</a:t>
            </a:r>
          </a:p>
        </p:txBody>
      </p:sp>
      <p:pic>
        <p:nvPicPr>
          <p:cNvPr id="12" name="Picture 11" descr="A group of people holding signs&#10;&#10;Description automatically generated with medium confidence">
            <a:extLst>
              <a:ext uri="{FF2B5EF4-FFF2-40B4-BE49-F238E27FC236}">
                <a16:creationId xmlns:a16="http://schemas.microsoft.com/office/drawing/2014/main" id="{61337606-9CA5-204E-1DA0-0B68631C7110}"/>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2850496"/>
            <a:ext cx="12192000" cy="2514600"/>
          </a:xfrm>
          <a:prstGeom prst="rect">
            <a:avLst/>
          </a:prstGeom>
        </p:spPr>
      </p:pic>
    </p:spTree>
    <p:extLst>
      <p:ext uri="{BB962C8B-B14F-4D97-AF65-F5344CB8AC3E}">
        <p14:creationId xmlns:p14="http://schemas.microsoft.com/office/powerpoint/2010/main" val="13379115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CCB2CC-DB57-A9EB-4EAE-4BBA6739655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Tree>
    <p:extLst>
      <p:ext uri="{BB962C8B-B14F-4D97-AF65-F5344CB8AC3E}">
        <p14:creationId xmlns:p14="http://schemas.microsoft.com/office/powerpoint/2010/main" val="8158174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CEE9E86-F8FC-9FFE-6F9C-B05709BC6200}"/>
              </a:ext>
            </a:extLst>
          </p:cNvPr>
          <p:cNvSpPr/>
          <p:nvPr userDrawn="1"/>
        </p:nvSpPr>
        <p:spPr>
          <a:xfrm>
            <a:off x="0" y="0"/>
            <a:ext cx="12192000" cy="5448300"/>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60CCB2CC-DB57-A9EB-4EAE-4BBA6739655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Tree>
    <p:extLst>
      <p:ext uri="{BB962C8B-B14F-4D97-AF65-F5344CB8AC3E}">
        <p14:creationId xmlns:p14="http://schemas.microsoft.com/office/powerpoint/2010/main" val="12291238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A98AE668-8A00-53CA-CC01-51469A343A93}"/>
              </a:ext>
            </a:extLst>
          </p:cNvPr>
          <p:cNvSpPr>
            <a:spLocks noGrp="1"/>
          </p:cNvSpPr>
          <p:nvPr>
            <p:ph type="title" hasCustomPrompt="1"/>
          </p:nvPr>
        </p:nvSpPr>
        <p:spPr>
          <a:xfrm>
            <a:off x="838200" y="365125"/>
            <a:ext cx="10515600" cy="1325563"/>
          </a:xfrm>
          <a:prstGeom prst="rect">
            <a:avLst/>
          </a:prstGeom>
        </p:spPr>
        <p:txBody>
          <a:bodyPr vert="horz" lIns="91440" tIns="45720" rIns="91440" bIns="45720" rtlCol="0" anchor="ctr">
            <a:normAutofit/>
          </a:bodyPr>
          <a:lstStyle>
            <a:lvl1pPr>
              <a:defRPr/>
            </a:lvl1pPr>
          </a:lstStyle>
          <a:p>
            <a:r>
              <a:rPr lang="en-GB"/>
              <a:t>Agenda</a:t>
            </a:r>
          </a:p>
        </p:txBody>
      </p:sp>
      <p:cxnSp>
        <p:nvCxnSpPr>
          <p:cNvPr id="2" name="Straight Connector 1">
            <a:extLst>
              <a:ext uri="{FF2B5EF4-FFF2-40B4-BE49-F238E27FC236}">
                <a16:creationId xmlns:a16="http://schemas.microsoft.com/office/drawing/2014/main" id="{CA03D754-D146-A8BD-99D1-31E7A6B4F735}"/>
              </a:ext>
            </a:extLst>
          </p:cNvPr>
          <p:cNvCxnSpPr>
            <a:cxnSpLocks/>
          </p:cNvCxnSpPr>
          <p:nvPr userDrawn="1"/>
        </p:nvCxnSpPr>
        <p:spPr>
          <a:xfrm>
            <a:off x="952500" y="1934655"/>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5" name="Text Placeholder 29">
            <a:extLst>
              <a:ext uri="{FF2B5EF4-FFF2-40B4-BE49-F238E27FC236}">
                <a16:creationId xmlns:a16="http://schemas.microsoft.com/office/drawing/2014/main" id="{2772B632-097D-880C-64F4-C5724131EDFE}"/>
              </a:ext>
            </a:extLst>
          </p:cNvPr>
          <p:cNvSpPr>
            <a:spLocks noGrp="1"/>
          </p:cNvSpPr>
          <p:nvPr>
            <p:ph type="body" sz="quarter" idx="13"/>
          </p:nvPr>
        </p:nvSpPr>
        <p:spPr>
          <a:xfrm>
            <a:off x="952500" y="2818296"/>
            <a:ext cx="2133600" cy="369332"/>
          </a:xfrm>
        </p:spPr>
        <p:txBody>
          <a:bodyPr lIns="0" tIns="0" rIns="0" bIns="0" rtlCol="0">
            <a:noAutofit/>
          </a:bodyPr>
          <a:lstStyle>
            <a:lvl1pPr marL="0" indent="0">
              <a:lnSpc>
                <a:spcPct val="100000"/>
              </a:lnSpc>
              <a:buNone/>
              <a:defRPr sz="1400" b="0" i="0">
                <a:solidFill>
                  <a:schemeClr val="tx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6" name="Text Placeholder 29">
            <a:extLst>
              <a:ext uri="{FF2B5EF4-FFF2-40B4-BE49-F238E27FC236}">
                <a16:creationId xmlns:a16="http://schemas.microsoft.com/office/drawing/2014/main" id="{0AB4D26A-EBE0-1819-ECC4-CDC0A7A28F7A}"/>
              </a:ext>
            </a:extLst>
          </p:cNvPr>
          <p:cNvSpPr>
            <a:spLocks noGrp="1"/>
          </p:cNvSpPr>
          <p:nvPr>
            <p:ph type="body" sz="quarter" idx="14"/>
          </p:nvPr>
        </p:nvSpPr>
        <p:spPr>
          <a:xfrm>
            <a:off x="952500" y="2209800"/>
            <a:ext cx="2133600"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cxnSp>
        <p:nvCxnSpPr>
          <p:cNvPr id="7" name="Straight Connector 6">
            <a:extLst>
              <a:ext uri="{FF2B5EF4-FFF2-40B4-BE49-F238E27FC236}">
                <a16:creationId xmlns:a16="http://schemas.microsoft.com/office/drawing/2014/main" id="{C65819E9-CD95-8D52-E91A-6CEC62525448}"/>
              </a:ext>
            </a:extLst>
          </p:cNvPr>
          <p:cNvCxnSpPr>
            <a:cxnSpLocks/>
          </p:cNvCxnSpPr>
          <p:nvPr userDrawn="1"/>
        </p:nvCxnSpPr>
        <p:spPr>
          <a:xfrm>
            <a:off x="3663043" y="1939108"/>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8" name="Text Placeholder 29">
            <a:extLst>
              <a:ext uri="{FF2B5EF4-FFF2-40B4-BE49-F238E27FC236}">
                <a16:creationId xmlns:a16="http://schemas.microsoft.com/office/drawing/2014/main" id="{3A4C9F4E-6FBD-9096-0D03-B18F5DCE280D}"/>
              </a:ext>
            </a:extLst>
          </p:cNvPr>
          <p:cNvSpPr>
            <a:spLocks noGrp="1"/>
          </p:cNvSpPr>
          <p:nvPr>
            <p:ph type="body" sz="quarter" idx="15"/>
          </p:nvPr>
        </p:nvSpPr>
        <p:spPr>
          <a:xfrm>
            <a:off x="3663042" y="2818296"/>
            <a:ext cx="2128157" cy="369332"/>
          </a:xfrm>
        </p:spPr>
        <p:txBody>
          <a:bodyPr lIns="0" tIns="0" rIns="0" bIns="0" rtlCol="0">
            <a:noAutofit/>
          </a:bodyPr>
          <a:lstStyle>
            <a:lvl1pPr marL="0" indent="0">
              <a:lnSpc>
                <a:spcPct val="100000"/>
              </a:lnSpc>
              <a:buNone/>
              <a:defRPr sz="1400" b="0" i="0">
                <a:solidFill>
                  <a:schemeClr val="tx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9" name="Text Placeholder 29">
            <a:extLst>
              <a:ext uri="{FF2B5EF4-FFF2-40B4-BE49-F238E27FC236}">
                <a16:creationId xmlns:a16="http://schemas.microsoft.com/office/drawing/2014/main" id="{1E5555C8-1FB4-049E-79E0-C30FBA33251F}"/>
              </a:ext>
            </a:extLst>
          </p:cNvPr>
          <p:cNvSpPr>
            <a:spLocks noGrp="1"/>
          </p:cNvSpPr>
          <p:nvPr>
            <p:ph type="body" sz="quarter" idx="16"/>
          </p:nvPr>
        </p:nvSpPr>
        <p:spPr>
          <a:xfrm>
            <a:off x="3663042" y="2209800"/>
            <a:ext cx="2128157"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cxnSp>
        <p:nvCxnSpPr>
          <p:cNvPr id="10" name="Straight Connector 9">
            <a:extLst>
              <a:ext uri="{FF2B5EF4-FFF2-40B4-BE49-F238E27FC236}">
                <a16:creationId xmlns:a16="http://schemas.microsoft.com/office/drawing/2014/main" id="{73CD8131-F3F4-F91A-75C6-A64A102B0C5B}"/>
              </a:ext>
            </a:extLst>
          </p:cNvPr>
          <p:cNvCxnSpPr>
            <a:cxnSpLocks/>
          </p:cNvCxnSpPr>
          <p:nvPr userDrawn="1"/>
        </p:nvCxnSpPr>
        <p:spPr>
          <a:xfrm>
            <a:off x="952500" y="4248119"/>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11" name="Text Placeholder 29">
            <a:extLst>
              <a:ext uri="{FF2B5EF4-FFF2-40B4-BE49-F238E27FC236}">
                <a16:creationId xmlns:a16="http://schemas.microsoft.com/office/drawing/2014/main" id="{9DACF207-0CCF-425C-4AF1-D1145536A671}"/>
              </a:ext>
            </a:extLst>
          </p:cNvPr>
          <p:cNvSpPr>
            <a:spLocks noGrp="1"/>
          </p:cNvSpPr>
          <p:nvPr>
            <p:ph type="body" sz="quarter" idx="19"/>
          </p:nvPr>
        </p:nvSpPr>
        <p:spPr>
          <a:xfrm>
            <a:off x="952500" y="5131299"/>
            <a:ext cx="2133600" cy="369332"/>
          </a:xfrm>
        </p:spPr>
        <p:txBody>
          <a:bodyPr lIns="0" tIns="0" rIns="0" bIns="0" rtlCol="0">
            <a:noAutofit/>
          </a:bodyPr>
          <a:lstStyle>
            <a:lvl1pPr marL="0" indent="0">
              <a:lnSpc>
                <a:spcPct val="100000"/>
              </a:lnSpc>
              <a:buNone/>
              <a:defRPr sz="1400" b="0" i="0">
                <a:solidFill>
                  <a:schemeClr val="tx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12" name="Text Placeholder 29">
            <a:extLst>
              <a:ext uri="{FF2B5EF4-FFF2-40B4-BE49-F238E27FC236}">
                <a16:creationId xmlns:a16="http://schemas.microsoft.com/office/drawing/2014/main" id="{023ACCF0-B341-29EE-4B13-FF042CEC9632}"/>
              </a:ext>
            </a:extLst>
          </p:cNvPr>
          <p:cNvSpPr>
            <a:spLocks noGrp="1"/>
          </p:cNvSpPr>
          <p:nvPr>
            <p:ph type="body" sz="quarter" idx="20"/>
          </p:nvPr>
        </p:nvSpPr>
        <p:spPr>
          <a:xfrm>
            <a:off x="952500" y="4522803"/>
            <a:ext cx="2133600"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cxnSp>
        <p:nvCxnSpPr>
          <p:cNvPr id="13" name="Straight Connector 12">
            <a:extLst>
              <a:ext uri="{FF2B5EF4-FFF2-40B4-BE49-F238E27FC236}">
                <a16:creationId xmlns:a16="http://schemas.microsoft.com/office/drawing/2014/main" id="{E44E1ACF-41B9-295A-8AC6-B5591868A636}"/>
              </a:ext>
            </a:extLst>
          </p:cNvPr>
          <p:cNvCxnSpPr>
            <a:cxnSpLocks/>
          </p:cNvCxnSpPr>
          <p:nvPr userDrawn="1"/>
        </p:nvCxnSpPr>
        <p:spPr>
          <a:xfrm>
            <a:off x="3663043" y="4252111"/>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14" name="Text Placeholder 29">
            <a:extLst>
              <a:ext uri="{FF2B5EF4-FFF2-40B4-BE49-F238E27FC236}">
                <a16:creationId xmlns:a16="http://schemas.microsoft.com/office/drawing/2014/main" id="{4AD30A9C-27F3-33D6-D977-7E5ADA70CF99}"/>
              </a:ext>
            </a:extLst>
          </p:cNvPr>
          <p:cNvSpPr>
            <a:spLocks noGrp="1"/>
          </p:cNvSpPr>
          <p:nvPr>
            <p:ph type="body" sz="quarter" idx="21"/>
          </p:nvPr>
        </p:nvSpPr>
        <p:spPr>
          <a:xfrm>
            <a:off x="3663042" y="5131299"/>
            <a:ext cx="2128157" cy="369332"/>
          </a:xfrm>
        </p:spPr>
        <p:txBody>
          <a:bodyPr lIns="0" tIns="0" rIns="0" bIns="0" rtlCol="0">
            <a:noAutofit/>
          </a:bodyPr>
          <a:lstStyle>
            <a:lvl1pPr marL="0" indent="0">
              <a:lnSpc>
                <a:spcPct val="100000"/>
              </a:lnSpc>
              <a:buNone/>
              <a:defRPr sz="1400" b="0" i="0">
                <a:solidFill>
                  <a:schemeClr val="tx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15" name="Text Placeholder 29">
            <a:extLst>
              <a:ext uri="{FF2B5EF4-FFF2-40B4-BE49-F238E27FC236}">
                <a16:creationId xmlns:a16="http://schemas.microsoft.com/office/drawing/2014/main" id="{F9214AA6-104C-5690-7500-4ABD32AD143A}"/>
              </a:ext>
            </a:extLst>
          </p:cNvPr>
          <p:cNvSpPr>
            <a:spLocks noGrp="1"/>
          </p:cNvSpPr>
          <p:nvPr>
            <p:ph type="body" sz="quarter" idx="22"/>
          </p:nvPr>
        </p:nvSpPr>
        <p:spPr>
          <a:xfrm>
            <a:off x="3663042" y="4522803"/>
            <a:ext cx="2128157"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cxnSp>
        <p:nvCxnSpPr>
          <p:cNvPr id="16" name="Straight Connector 15">
            <a:extLst>
              <a:ext uri="{FF2B5EF4-FFF2-40B4-BE49-F238E27FC236}">
                <a16:creationId xmlns:a16="http://schemas.microsoft.com/office/drawing/2014/main" id="{C245CC4B-D356-9E26-66B1-82CF0F118A75}"/>
              </a:ext>
            </a:extLst>
          </p:cNvPr>
          <p:cNvCxnSpPr>
            <a:cxnSpLocks/>
          </p:cNvCxnSpPr>
          <p:nvPr userDrawn="1"/>
        </p:nvCxnSpPr>
        <p:spPr>
          <a:xfrm>
            <a:off x="6367055" y="4252111"/>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17" name="Text Placeholder 29">
            <a:extLst>
              <a:ext uri="{FF2B5EF4-FFF2-40B4-BE49-F238E27FC236}">
                <a16:creationId xmlns:a16="http://schemas.microsoft.com/office/drawing/2014/main" id="{1D6380BE-D595-72F6-641B-F3500201E842}"/>
              </a:ext>
            </a:extLst>
          </p:cNvPr>
          <p:cNvSpPr>
            <a:spLocks noGrp="1"/>
          </p:cNvSpPr>
          <p:nvPr>
            <p:ph type="body" sz="quarter" idx="23"/>
          </p:nvPr>
        </p:nvSpPr>
        <p:spPr>
          <a:xfrm>
            <a:off x="6367054" y="5131299"/>
            <a:ext cx="2129245" cy="369332"/>
          </a:xfrm>
        </p:spPr>
        <p:txBody>
          <a:bodyPr lIns="0" tIns="0" rIns="0" bIns="0" rtlCol="0">
            <a:noAutofit/>
          </a:bodyPr>
          <a:lstStyle>
            <a:lvl1pPr marL="0" indent="0">
              <a:lnSpc>
                <a:spcPct val="100000"/>
              </a:lnSpc>
              <a:buNone/>
              <a:defRPr sz="1400" b="0" i="0">
                <a:solidFill>
                  <a:schemeClr val="tx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18" name="Text Placeholder 29">
            <a:extLst>
              <a:ext uri="{FF2B5EF4-FFF2-40B4-BE49-F238E27FC236}">
                <a16:creationId xmlns:a16="http://schemas.microsoft.com/office/drawing/2014/main" id="{2C52066C-E0FC-337F-0018-F3FA4122E950}"/>
              </a:ext>
            </a:extLst>
          </p:cNvPr>
          <p:cNvSpPr>
            <a:spLocks noGrp="1"/>
          </p:cNvSpPr>
          <p:nvPr>
            <p:ph type="body" sz="quarter" idx="24"/>
          </p:nvPr>
        </p:nvSpPr>
        <p:spPr>
          <a:xfrm>
            <a:off x="6367054" y="4522803"/>
            <a:ext cx="2129245"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spTree>
    <p:extLst>
      <p:ext uri="{BB962C8B-B14F-4D97-AF65-F5344CB8AC3E}">
        <p14:creationId xmlns:p14="http://schemas.microsoft.com/office/powerpoint/2010/main" val="27474151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A98AE668-8A00-53CA-CC01-51469A343A9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Slide Title</a:t>
            </a:r>
          </a:p>
        </p:txBody>
      </p:sp>
      <p:sp>
        <p:nvSpPr>
          <p:cNvPr id="4" name="Text Placeholder 2">
            <a:extLst>
              <a:ext uri="{FF2B5EF4-FFF2-40B4-BE49-F238E27FC236}">
                <a16:creationId xmlns:a16="http://schemas.microsoft.com/office/drawing/2014/main" id="{81F76A9C-B748-D9BB-BCAE-C0E7FFE3E07B}"/>
              </a:ext>
            </a:extLst>
          </p:cNvPr>
          <p:cNvSpPr>
            <a:spLocks noGrp="1"/>
          </p:cNvSpPr>
          <p:nvPr>
            <p:ph idx="1"/>
          </p:nvPr>
        </p:nvSpPr>
        <p:spPr>
          <a:xfrm>
            <a:off x="838200" y="1825625"/>
            <a:ext cx="10515600" cy="362626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1684032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wo Content">
    <p:spTree>
      <p:nvGrpSpPr>
        <p:cNvPr id="1" name=""/>
        <p:cNvGrpSpPr/>
        <p:nvPr/>
      </p:nvGrpSpPr>
      <p:grpSpPr>
        <a:xfrm>
          <a:off x="0" y="0"/>
          <a:ext cx="0" cy="0"/>
          <a:chOff x="0" y="0"/>
          <a:chExt cx="0" cy="0"/>
        </a:xfrm>
      </p:grpSpPr>
      <p:pic>
        <p:nvPicPr>
          <p:cNvPr id="9" name="Picture 7">
            <a:extLst>
              <a:ext uri="{FF2B5EF4-FFF2-40B4-BE49-F238E27FC236}">
                <a16:creationId xmlns:a16="http://schemas.microsoft.com/office/drawing/2014/main" id="{4EBD6004-3674-B478-C964-7C512BFE243F}"/>
              </a:ext>
            </a:extLst>
          </p:cNvPr>
          <p:cNvPicPr>
            <a:picLocks noChangeAspect="1"/>
          </p:cNvPicPr>
          <p:nvPr userDrawn="1"/>
        </p:nvPicPr>
        <p:blipFill>
          <a:blip r:embed="rId2"/>
          <a:srcRect/>
          <a:stretch>
            <a:fillRect/>
          </a:stretch>
        </p:blipFill>
        <p:spPr>
          <a:xfrm>
            <a:off x="9342519" y="5855494"/>
            <a:ext cx="2266543" cy="609133"/>
          </a:xfrm>
          <a:prstGeom prst="rect">
            <a:avLst/>
          </a:prstGeom>
        </p:spPr>
      </p:pic>
      <p:sp>
        <p:nvSpPr>
          <p:cNvPr id="14" name="Text Placeholder 13">
            <a:extLst>
              <a:ext uri="{FF2B5EF4-FFF2-40B4-BE49-F238E27FC236}">
                <a16:creationId xmlns:a16="http://schemas.microsoft.com/office/drawing/2014/main" id="{86BBE7F0-83F4-B523-8A9F-D73EC99AA27F}"/>
              </a:ext>
            </a:extLst>
          </p:cNvPr>
          <p:cNvSpPr>
            <a:spLocks noGrp="1"/>
          </p:cNvSpPr>
          <p:nvPr>
            <p:ph type="body" sz="quarter" idx="11"/>
          </p:nvPr>
        </p:nvSpPr>
        <p:spPr>
          <a:xfrm>
            <a:off x="352425" y="1402081"/>
            <a:ext cx="5457825" cy="50622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Picture Placeholder 2">
            <a:extLst>
              <a:ext uri="{FF2B5EF4-FFF2-40B4-BE49-F238E27FC236}">
                <a16:creationId xmlns:a16="http://schemas.microsoft.com/office/drawing/2014/main" id="{A5DE4E51-D7A9-C0A5-C980-3803E5D4DB7B}"/>
              </a:ext>
            </a:extLst>
          </p:cNvPr>
          <p:cNvSpPr>
            <a:spLocks noGrp="1"/>
          </p:cNvSpPr>
          <p:nvPr>
            <p:ph type="pic" sz="quarter" idx="12"/>
          </p:nvPr>
        </p:nvSpPr>
        <p:spPr>
          <a:xfrm>
            <a:off x="6096000" y="0"/>
            <a:ext cx="6096000" cy="6858000"/>
          </a:xfrm>
        </p:spPr>
        <p:txBody>
          <a:bodyPr/>
          <a:lstStyle/>
          <a:p>
            <a:endParaRPr lang="en-GB"/>
          </a:p>
        </p:txBody>
      </p:sp>
      <p:sp>
        <p:nvSpPr>
          <p:cNvPr id="4" name="Text Placeholder 4">
            <a:extLst>
              <a:ext uri="{FF2B5EF4-FFF2-40B4-BE49-F238E27FC236}">
                <a16:creationId xmlns:a16="http://schemas.microsoft.com/office/drawing/2014/main" id="{74784E0E-146B-55DA-118D-9BA14EBB1A0E}"/>
              </a:ext>
            </a:extLst>
          </p:cNvPr>
          <p:cNvSpPr>
            <a:spLocks noGrp="1"/>
          </p:cNvSpPr>
          <p:nvPr>
            <p:ph type="body" sz="quarter" idx="13"/>
          </p:nvPr>
        </p:nvSpPr>
        <p:spPr>
          <a:xfrm>
            <a:off x="352425" y="393699"/>
            <a:ext cx="5457825" cy="546100"/>
          </a:xfrm>
        </p:spPr>
        <p:txBody>
          <a:bodyPr>
            <a:noAutofit/>
          </a:bodyPr>
          <a:lstStyle>
            <a:lvl1pPr marL="0" indent="0">
              <a:buNone/>
              <a:defRPr kumimoji="0" lang="en-GB" sz="3200" b="0" i="0" u="none" strike="noStrike" kern="1200" cap="none" spc="0" normalizeH="0" baseline="0" dirty="0">
                <a:ln>
                  <a:noFill/>
                </a:ln>
                <a:solidFill>
                  <a:schemeClr val="tx2"/>
                </a:solidFill>
                <a:effectLst/>
                <a:uLnTx/>
                <a:uFillTx/>
                <a:latin typeface="Arial"/>
                <a:ea typeface="+mn-ea"/>
                <a:cs typeface="Arial"/>
              </a:defRPr>
            </a:lvl1pPr>
          </a:lstStyle>
          <a:p>
            <a:pPr lvl="0"/>
            <a:r>
              <a:rPr lang="en-US"/>
              <a:t>Click to edit Master text styles</a:t>
            </a:r>
            <a:endParaRPr lang="en-GB"/>
          </a:p>
        </p:txBody>
      </p:sp>
    </p:spTree>
    <p:extLst>
      <p:ext uri="{BB962C8B-B14F-4D97-AF65-F5344CB8AC3E}">
        <p14:creationId xmlns:p14="http://schemas.microsoft.com/office/powerpoint/2010/main" val="18589835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Two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14A3479-E0E6-7373-F5B6-DFA82AD20E0A}"/>
              </a:ext>
            </a:extLst>
          </p:cNvPr>
          <p:cNvSpPr/>
          <p:nvPr userDrawn="1"/>
        </p:nvSpPr>
        <p:spPr>
          <a:xfrm>
            <a:off x="0" y="0"/>
            <a:ext cx="12192000" cy="6858000"/>
          </a:xfrm>
          <a:prstGeom prst="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7">
            <a:extLst>
              <a:ext uri="{FF2B5EF4-FFF2-40B4-BE49-F238E27FC236}">
                <a16:creationId xmlns:a16="http://schemas.microsoft.com/office/drawing/2014/main" id="{4EBD6004-3674-B478-C964-7C512BFE243F}"/>
              </a:ext>
            </a:extLst>
          </p:cNvPr>
          <p:cNvPicPr>
            <a:picLocks noChangeAspect="1"/>
          </p:cNvPicPr>
          <p:nvPr userDrawn="1"/>
        </p:nvPicPr>
        <p:blipFill>
          <a:blip r:embed="rId2"/>
          <a:srcRect/>
          <a:stretch>
            <a:fillRect/>
          </a:stretch>
        </p:blipFill>
        <p:spPr>
          <a:xfrm>
            <a:off x="9342519" y="5855494"/>
            <a:ext cx="2266543" cy="609133"/>
          </a:xfrm>
          <a:prstGeom prst="rect">
            <a:avLst/>
          </a:prstGeom>
        </p:spPr>
      </p:pic>
      <p:sp>
        <p:nvSpPr>
          <p:cNvPr id="14" name="Text Placeholder 13">
            <a:extLst>
              <a:ext uri="{FF2B5EF4-FFF2-40B4-BE49-F238E27FC236}">
                <a16:creationId xmlns:a16="http://schemas.microsoft.com/office/drawing/2014/main" id="{86BBE7F0-83F4-B523-8A9F-D73EC99AA27F}"/>
              </a:ext>
            </a:extLst>
          </p:cNvPr>
          <p:cNvSpPr>
            <a:spLocks noGrp="1"/>
          </p:cNvSpPr>
          <p:nvPr>
            <p:ph type="body" sz="quarter" idx="11"/>
          </p:nvPr>
        </p:nvSpPr>
        <p:spPr>
          <a:xfrm>
            <a:off x="352425" y="1402081"/>
            <a:ext cx="5457825" cy="5062220"/>
          </a:xfrm>
        </p:spPr>
        <p:txBody>
          <a:bodyPr/>
          <a:lstStyle>
            <a:lvl1pP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Picture Placeholder 2">
            <a:extLst>
              <a:ext uri="{FF2B5EF4-FFF2-40B4-BE49-F238E27FC236}">
                <a16:creationId xmlns:a16="http://schemas.microsoft.com/office/drawing/2014/main" id="{A5DE4E51-D7A9-C0A5-C980-3803E5D4DB7B}"/>
              </a:ext>
            </a:extLst>
          </p:cNvPr>
          <p:cNvSpPr>
            <a:spLocks noGrp="1"/>
          </p:cNvSpPr>
          <p:nvPr>
            <p:ph type="pic" sz="quarter" idx="12"/>
          </p:nvPr>
        </p:nvSpPr>
        <p:spPr>
          <a:xfrm>
            <a:off x="6096000" y="0"/>
            <a:ext cx="6096000" cy="6858000"/>
          </a:xfrm>
        </p:spPr>
        <p:txBody>
          <a:bodyPr/>
          <a:lstStyle/>
          <a:p>
            <a:endParaRPr lang="en-GB"/>
          </a:p>
        </p:txBody>
      </p:sp>
      <p:sp>
        <p:nvSpPr>
          <p:cNvPr id="5" name="Text Placeholder 4">
            <a:extLst>
              <a:ext uri="{FF2B5EF4-FFF2-40B4-BE49-F238E27FC236}">
                <a16:creationId xmlns:a16="http://schemas.microsoft.com/office/drawing/2014/main" id="{765758AE-E24B-6945-5761-DB28DD3DE91C}"/>
              </a:ext>
            </a:extLst>
          </p:cNvPr>
          <p:cNvSpPr>
            <a:spLocks noGrp="1"/>
          </p:cNvSpPr>
          <p:nvPr>
            <p:ph type="body" sz="quarter" idx="13"/>
          </p:nvPr>
        </p:nvSpPr>
        <p:spPr>
          <a:xfrm>
            <a:off x="352425" y="393699"/>
            <a:ext cx="5457825" cy="546100"/>
          </a:xfrm>
        </p:spPr>
        <p:txBody>
          <a:bodyPr>
            <a:noAutofit/>
          </a:bodyPr>
          <a:lstStyle>
            <a:lvl1pPr marL="0" indent="0">
              <a:buNone/>
              <a:defRPr kumimoji="0" lang="en-GB" sz="3200" b="0" i="0" u="none" strike="noStrike" kern="1200" cap="none" spc="0" normalizeH="0" baseline="0" dirty="0">
                <a:ln>
                  <a:noFill/>
                </a:ln>
                <a:solidFill>
                  <a:schemeClr val="bg1"/>
                </a:solidFill>
                <a:effectLst/>
                <a:uLnTx/>
                <a:uFillTx/>
                <a:latin typeface="Arial"/>
                <a:ea typeface="+mn-ea"/>
                <a:cs typeface="Arial"/>
              </a:defRPr>
            </a:lvl1pPr>
          </a:lstStyle>
          <a:p>
            <a:pPr lvl="0"/>
            <a:r>
              <a:rPr lang="en-US"/>
              <a:t>Click to edit Master text styles</a:t>
            </a:r>
            <a:endParaRPr lang="en-GB"/>
          </a:p>
        </p:txBody>
      </p:sp>
    </p:spTree>
    <p:extLst>
      <p:ext uri="{BB962C8B-B14F-4D97-AF65-F5344CB8AC3E}">
        <p14:creationId xmlns:p14="http://schemas.microsoft.com/office/powerpoint/2010/main" val="36522642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E9DF73-8746-E88B-9BB4-8AE7F68333AB}"/>
              </a:ext>
            </a:extLst>
          </p:cNvPr>
          <p:cNvSpPr>
            <a:spLocks noGrp="1"/>
          </p:cNvSpPr>
          <p:nvPr>
            <p:ph type="title"/>
          </p:nvPr>
        </p:nvSpPr>
        <p:spPr/>
        <p:txBody>
          <a:bodyPr/>
          <a:lstStyle/>
          <a:p>
            <a:r>
              <a:rPr lang="en-US"/>
              <a:t>Click to edit Master title style</a:t>
            </a:r>
            <a:endParaRPr lang="en-GB"/>
          </a:p>
        </p:txBody>
      </p:sp>
      <p:cxnSp>
        <p:nvCxnSpPr>
          <p:cNvPr id="3" name="Straight Connector 2">
            <a:extLst>
              <a:ext uri="{FF2B5EF4-FFF2-40B4-BE49-F238E27FC236}">
                <a16:creationId xmlns:a16="http://schemas.microsoft.com/office/drawing/2014/main" id="{3E7D157B-F994-0892-EBCC-214E395C2027}"/>
              </a:ext>
            </a:extLst>
          </p:cNvPr>
          <p:cNvCxnSpPr>
            <a:cxnSpLocks/>
          </p:cNvCxnSpPr>
          <p:nvPr userDrawn="1"/>
        </p:nvCxnSpPr>
        <p:spPr>
          <a:xfrm>
            <a:off x="952500" y="1939108"/>
            <a:ext cx="2133600" cy="3992"/>
          </a:xfrm>
          <a:prstGeom prst="line">
            <a:avLst/>
          </a:prstGeom>
          <a:ln w="101600">
            <a:solidFill>
              <a:schemeClr val="accent2"/>
            </a:solidFill>
          </a:ln>
        </p:spPr>
        <p:style>
          <a:lnRef idx="1">
            <a:schemeClr val="dk1"/>
          </a:lnRef>
          <a:fillRef idx="0">
            <a:schemeClr val="dk1"/>
          </a:fillRef>
          <a:effectRef idx="0">
            <a:schemeClr val="dk1"/>
          </a:effectRef>
          <a:fontRef idx="minor">
            <a:schemeClr val="tx1"/>
          </a:fontRef>
        </p:style>
      </p:cxnSp>
      <p:sp>
        <p:nvSpPr>
          <p:cNvPr id="4" name="Text Placeholder 2">
            <a:extLst>
              <a:ext uri="{FF2B5EF4-FFF2-40B4-BE49-F238E27FC236}">
                <a16:creationId xmlns:a16="http://schemas.microsoft.com/office/drawing/2014/main" id="{92E9AA87-CC1C-B050-8F09-BD3E864327B7}"/>
              </a:ext>
            </a:extLst>
          </p:cNvPr>
          <p:cNvSpPr>
            <a:spLocks noGrp="1"/>
          </p:cNvSpPr>
          <p:nvPr>
            <p:ph type="body" idx="1"/>
          </p:nvPr>
        </p:nvSpPr>
        <p:spPr>
          <a:xfrm>
            <a:off x="952500" y="2300156"/>
            <a:ext cx="3036477" cy="404216"/>
          </a:xfrm>
          <a:prstGeom prst="rect">
            <a:avLst/>
          </a:prstGeom>
        </p:spPr>
        <p:txBody>
          <a:bodyPr vert="horz" lIns="0" tIns="0" rIns="0" bIns="0" rtlCol="0" anchor="t" anchorCtr="0">
            <a:normAutofit/>
          </a:bodyPr>
          <a:lstStyle>
            <a:lvl1pPr marL="0" indent="0">
              <a:buNone/>
              <a:defRPr lang="en-US" sz="1800" spc="0" baseline="0" dirty="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rtl="0">
              <a:buNone/>
            </a:pPr>
            <a:r>
              <a:rPr lang="en-US" noProof="0"/>
              <a:t>Click to edit Master text styles</a:t>
            </a:r>
          </a:p>
        </p:txBody>
      </p:sp>
      <p:sp>
        <p:nvSpPr>
          <p:cNvPr id="5" name="Content Placeholder 3">
            <a:extLst>
              <a:ext uri="{FF2B5EF4-FFF2-40B4-BE49-F238E27FC236}">
                <a16:creationId xmlns:a16="http://schemas.microsoft.com/office/drawing/2014/main" id="{ACBD0AEB-D87E-E09B-9081-066ED0D2B9C8}"/>
              </a:ext>
            </a:extLst>
          </p:cNvPr>
          <p:cNvSpPr>
            <a:spLocks noGrp="1"/>
          </p:cNvSpPr>
          <p:nvPr>
            <p:ph sz="half" idx="2"/>
          </p:nvPr>
        </p:nvSpPr>
        <p:spPr>
          <a:xfrm>
            <a:off x="952500" y="2799146"/>
            <a:ext cx="3036477" cy="1942138"/>
          </a:xfrm>
          <a:prstGeom prst="rect">
            <a:avLst/>
          </a:prstGeom>
        </p:spPr>
        <p:txBody>
          <a:bodyPr lIns="0" tIns="0" rIns="0" bIns="0" rtlCol="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rtl="0"/>
            <a:r>
              <a:rPr lang="en-US" noProof="0"/>
              <a:t>Click to edit Master text styles</a:t>
            </a:r>
          </a:p>
        </p:txBody>
      </p:sp>
      <p:sp>
        <p:nvSpPr>
          <p:cNvPr id="6" name="Text Placeholder 2">
            <a:extLst>
              <a:ext uri="{FF2B5EF4-FFF2-40B4-BE49-F238E27FC236}">
                <a16:creationId xmlns:a16="http://schemas.microsoft.com/office/drawing/2014/main" id="{EE821A83-6BF6-2C75-7113-4E297065DD99}"/>
              </a:ext>
            </a:extLst>
          </p:cNvPr>
          <p:cNvSpPr>
            <a:spLocks noGrp="1"/>
          </p:cNvSpPr>
          <p:nvPr>
            <p:ph type="body" idx="10"/>
          </p:nvPr>
        </p:nvSpPr>
        <p:spPr>
          <a:xfrm>
            <a:off x="4569372" y="2300156"/>
            <a:ext cx="3036477" cy="404216"/>
          </a:xfrm>
          <a:prstGeom prst="rect">
            <a:avLst/>
          </a:prstGeom>
        </p:spPr>
        <p:txBody>
          <a:bodyPr vert="horz" lIns="0" tIns="0" rIns="0" bIns="0" rtlCol="0" anchor="t" anchorCtr="0">
            <a:normAutofit/>
          </a:bodyPr>
          <a:lstStyle>
            <a:lvl1pPr marL="0" indent="0">
              <a:buNone/>
              <a:defRPr lang="en-US" sz="1800" spc="0" baseline="0" dirty="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rtl="0">
              <a:buNone/>
            </a:pPr>
            <a:r>
              <a:rPr lang="en-US" noProof="0"/>
              <a:t>Click to edit Master text styles</a:t>
            </a:r>
          </a:p>
        </p:txBody>
      </p:sp>
      <p:sp>
        <p:nvSpPr>
          <p:cNvPr id="7" name="Content Placeholder 3">
            <a:extLst>
              <a:ext uri="{FF2B5EF4-FFF2-40B4-BE49-F238E27FC236}">
                <a16:creationId xmlns:a16="http://schemas.microsoft.com/office/drawing/2014/main" id="{61F20292-A9E9-162A-2EBF-E530E7A01CB6}"/>
              </a:ext>
            </a:extLst>
          </p:cNvPr>
          <p:cNvSpPr>
            <a:spLocks noGrp="1"/>
          </p:cNvSpPr>
          <p:nvPr>
            <p:ph sz="half" idx="11"/>
          </p:nvPr>
        </p:nvSpPr>
        <p:spPr>
          <a:xfrm>
            <a:off x="4569372" y="2799146"/>
            <a:ext cx="3050628" cy="1942138"/>
          </a:xfrm>
          <a:prstGeom prst="rect">
            <a:avLst/>
          </a:prstGeom>
        </p:spPr>
        <p:txBody>
          <a:bodyPr lIns="0" tIns="0" rIns="0" bIns="0" rtlCol="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rtl="0"/>
            <a:r>
              <a:rPr lang="en-US" noProof="0"/>
              <a:t>Click to edit Master text styles</a:t>
            </a:r>
          </a:p>
        </p:txBody>
      </p:sp>
      <p:sp>
        <p:nvSpPr>
          <p:cNvPr id="8" name="Text Placeholder 2">
            <a:extLst>
              <a:ext uri="{FF2B5EF4-FFF2-40B4-BE49-F238E27FC236}">
                <a16:creationId xmlns:a16="http://schemas.microsoft.com/office/drawing/2014/main" id="{DA17BB86-0B62-7AE9-395B-F88FC9F5ABE8}"/>
              </a:ext>
            </a:extLst>
          </p:cNvPr>
          <p:cNvSpPr>
            <a:spLocks noGrp="1"/>
          </p:cNvSpPr>
          <p:nvPr>
            <p:ph type="body" idx="12"/>
          </p:nvPr>
        </p:nvSpPr>
        <p:spPr>
          <a:xfrm>
            <a:off x="8187017" y="2300156"/>
            <a:ext cx="3036477" cy="404216"/>
          </a:xfrm>
          <a:prstGeom prst="rect">
            <a:avLst/>
          </a:prstGeom>
        </p:spPr>
        <p:txBody>
          <a:bodyPr vert="horz" lIns="0" tIns="0" rIns="0" bIns="0" rtlCol="0" anchor="t" anchorCtr="0">
            <a:normAutofit/>
          </a:bodyPr>
          <a:lstStyle>
            <a:lvl1pPr marL="0" indent="0">
              <a:buNone/>
              <a:defRPr lang="en-US" sz="1800" spc="0" baseline="0" dirty="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rtl="0">
              <a:buNone/>
            </a:pPr>
            <a:r>
              <a:rPr lang="en-US" noProof="0"/>
              <a:t>Click to edit Master text styles</a:t>
            </a:r>
          </a:p>
        </p:txBody>
      </p:sp>
      <p:sp>
        <p:nvSpPr>
          <p:cNvPr id="9" name="Content Placeholder 3">
            <a:extLst>
              <a:ext uri="{FF2B5EF4-FFF2-40B4-BE49-F238E27FC236}">
                <a16:creationId xmlns:a16="http://schemas.microsoft.com/office/drawing/2014/main" id="{CF98E5AB-C05E-403A-9DBE-E81897A20E89}"/>
              </a:ext>
            </a:extLst>
          </p:cNvPr>
          <p:cNvSpPr>
            <a:spLocks noGrp="1"/>
          </p:cNvSpPr>
          <p:nvPr>
            <p:ph sz="half" idx="13"/>
          </p:nvPr>
        </p:nvSpPr>
        <p:spPr>
          <a:xfrm>
            <a:off x="8187017" y="2799146"/>
            <a:ext cx="3036477" cy="1942138"/>
          </a:xfrm>
          <a:prstGeom prst="rect">
            <a:avLst/>
          </a:prstGeom>
        </p:spPr>
        <p:txBody>
          <a:bodyPr lIns="0" tIns="0" rIns="0" bIns="0" rtlCol="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rtl="0"/>
            <a:r>
              <a:rPr lang="en-US" noProof="0"/>
              <a:t>Click to edit Master text styles</a:t>
            </a:r>
          </a:p>
        </p:txBody>
      </p:sp>
      <p:cxnSp>
        <p:nvCxnSpPr>
          <p:cNvPr id="10" name="Straight Connector 9">
            <a:extLst>
              <a:ext uri="{FF2B5EF4-FFF2-40B4-BE49-F238E27FC236}">
                <a16:creationId xmlns:a16="http://schemas.microsoft.com/office/drawing/2014/main" id="{29BA1A1D-8EEA-3105-5DCB-BDD87E95849E}"/>
              </a:ext>
            </a:extLst>
          </p:cNvPr>
          <p:cNvCxnSpPr>
            <a:cxnSpLocks/>
          </p:cNvCxnSpPr>
          <p:nvPr userDrawn="1"/>
        </p:nvCxnSpPr>
        <p:spPr>
          <a:xfrm>
            <a:off x="4569372" y="1939108"/>
            <a:ext cx="2133600" cy="3992"/>
          </a:xfrm>
          <a:prstGeom prst="line">
            <a:avLst/>
          </a:prstGeom>
          <a:ln w="101600">
            <a:solidFill>
              <a:schemeClr val="accent2"/>
            </a:solidFill>
          </a:ln>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12ED5387-544F-2344-E010-76DE8495FFC0}"/>
              </a:ext>
            </a:extLst>
          </p:cNvPr>
          <p:cNvCxnSpPr>
            <a:cxnSpLocks/>
          </p:cNvCxnSpPr>
          <p:nvPr userDrawn="1"/>
        </p:nvCxnSpPr>
        <p:spPr>
          <a:xfrm>
            <a:off x="8187017" y="1939108"/>
            <a:ext cx="2133600" cy="3992"/>
          </a:xfrm>
          <a:prstGeom prst="line">
            <a:avLst/>
          </a:prstGeom>
          <a:ln w="101600">
            <a:solidFill>
              <a:schemeClr val="accent2"/>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2223884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AutoShape 2">
            <a:extLst>
              <a:ext uri="{FF2B5EF4-FFF2-40B4-BE49-F238E27FC236}">
                <a16:creationId xmlns:a16="http://schemas.microsoft.com/office/drawing/2014/main" id="{E5F1AC2E-E7AE-102D-ED2F-DC50BC8253B9}"/>
              </a:ext>
            </a:extLst>
          </p:cNvPr>
          <p:cNvSpPr/>
          <p:nvPr userDrawn="1"/>
        </p:nvSpPr>
        <p:spPr>
          <a:xfrm>
            <a:off x="6096000" y="-17723"/>
            <a:ext cx="6257740" cy="6875723"/>
          </a:xfrm>
          <a:prstGeom prst="rect">
            <a:avLst/>
          </a:prstGeom>
          <a:solidFill>
            <a:schemeClr val="tx2"/>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pic>
        <p:nvPicPr>
          <p:cNvPr id="9" name="Picture 7">
            <a:extLst>
              <a:ext uri="{FF2B5EF4-FFF2-40B4-BE49-F238E27FC236}">
                <a16:creationId xmlns:a16="http://schemas.microsoft.com/office/drawing/2014/main" id="{4EBD6004-3674-B478-C964-7C512BFE243F}"/>
              </a:ext>
            </a:extLst>
          </p:cNvPr>
          <p:cNvPicPr>
            <a:picLocks noChangeAspect="1"/>
          </p:cNvPicPr>
          <p:nvPr userDrawn="1"/>
        </p:nvPicPr>
        <p:blipFill>
          <a:blip r:embed="rId2"/>
          <a:srcRect/>
          <a:stretch>
            <a:fillRect/>
          </a:stretch>
        </p:blipFill>
        <p:spPr>
          <a:xfrm>
            <a:off x="9342519" y="5855494"/>
            <a:ext cx="2266543" cy="609133"/>
          </a:xfrm>
          <a:prstGeom prst="rect">
            <a:avLst/>
          </a:prstGeom>
        </p:spPr>
      </p:pic>
      <p:sp>
        <p:nvSpPr>
          <p:cNvPr id="12" name="Picture Placeholder 11">
            <a:extLst>
              <a:ext uri="{FF2B5EF4-FFF2-40B4-BE49-F238E27FC236}">
                <a16:creationId xmlns:a16="http://schemas.microsoft.com/office/drawing/2014/main" id="{851E2480-8118-F0E4-80E2-067E1DA7AC23}"/>
              </a:ext>
            </a:extLst>
          </p:cNvPr>
          <p:cNvSpPr>
            <a:spLocks noGrp="1"/>
          </p:cNvSpPr>
          <p:nvPr>
            <p:ph type="pic" sz="quarter" idx="10"/>
          </p:nvPr>
        </p:nvSpPr>
        <p:spPr>
          <a:xfrm>
            <a:off x="6779887" y="592632"/>
            <a:ext cx="4829175" cy="3905250"/>
          </a:xfrm>
        </p:spPr>
        <p:txBody>
          <a:bodyPr/>
          <a:lstStyle/>
          <a:p>
            <a:endParaRPr lang="en-GB"/>
          </a:p>
        </p:txBody>
      </p:sp>
      <p:sp>
        <p:nvSpPr>
          <p:cNvPr id="5" name="Text Placeholder 4">
            <a:extLst>
              <a:ext uri="{FF2B5EF4-FFF2-40B4-BE49-F238E27FC236}">
                <a16:creationId xmlns:a16="http://schemas.microsoft.com/office/drawing/2014/main" id="{F8D68B6D-010A-7657-E123-794CEF45673B}"/>
              </a:ext>
            </a:extLst>
          </p:cNvPr>
          <p:cNvSpPr>
            <a:spLocks noGrp="1"/>
          </p:cNvSpPr>
          <p:nvPr>
            <p:ph type="body" sz="quarter" idx="12"/>
          </p:nvPr>
        </p:nvSpPr>
        <p:spPr>
          <a:xfrm>
            <a:off x="352425" y="393699"/>
            <a:ext cx="5457825" cy="546100"/>
          </a:xfrm>
        </p:spPr>
        <p:txBody>
          <a:bodyPr>
            <a:noAutofit/>
          </a:bodyPr>
          <a:lstStyle>
            <a:lvl1pPr marL="0" indent="0">
              <a:buNone/>
              <a:defRPr kumimoji="0" lang="en-GB" sz="3200" b="0" i="0" u="none" strike="noStrike" kern="1200" cap="none" spc="0" normalizeH="0" baseline="0" dirty="0">
                <a:ln>
                  <a:noFill/>
                </a:ln>
                <a:solidFill>
                  <a:srgbClr val="002B7F"/>
                </a:solidFill>
                <a:effectLst/>
                <a:uLnTx/>
                <a:uFillTx/>
                <a:latin typeface="Arial"/>
                <a:ea typeface="+mn-ea"/>
                <a:cs typeface="Arial"/>
              </a:defRPr>
            </a:lvl1pPr>
          </a:lstStyle>
          <a:p>
            <a:pPr lvl="0"/>
            <a:r>
              <a:rPr lang="en-US"/>
              <a:t>Click to edit Master text styles</a:t>
            </a:r>
            <a:endParaRPr lang="en-GB"/>
          </a:p>
        </p:txBody>
      </p:sp>
      <p:sp>
        <p:nvSpPr>
          <p:cNvPr id="3" name="Text Placeholder 13">
            <a:extLst>
              <a:ext uri="{FF2B5EF4-FFF2-40B4-BE49-F238E27FC236}">
                <a16:creationId xmlns:a16="http://schemas.microsoft.com/office/drawing/2014/main" id="{F70DFD29-13C8-856D-1838-5607F940EFEB}"/>
              </a:ext>
            </a:extLst>
          </p:cNvPr>
          <p:cNvSpPr>
            <a:spLocks noGrp="1"/>
          </p:cNvSpPr>
          <p:nvPr>
            <p:ph type="body" sz="quarter" idx="11"/>
          </p:nvPr>
        </p:nvSpPr>
        <p:spPr>
          <a:xfrm>
            <a:off x="352425" y="1402081"/>
            <a:ext cx="5457825" cy="50622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061266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8" name="AutoShape 2">
            <a:extLst>
              <a:ext uri="{FF2B5EF4-FFF2-40B4-BE49-F238E27FC236}">
                <a16:creationId xmlns:a16="http://schemas.microsoft.com/office/drawing/2014/main" id="{E5F1AC2E-E7AE-102D-ED2F-DC50BC8253B9}"/>
              </a:ext>
            </a:extLst>
          </p:cNvPr>
          <p:cNvSpPr/>
          <p:nvPr userDrawn="1"/>
        </p:nvSpPr>
        <p:spPr>
          <a:xfrm>
            <a:off x="0" y="-17723"/>
            <a:ext cx="6257740" cy="6875723"/>
          </a:xfrm>
          <a:prstGeom prst="rect">
            <a:avLst/>
          </a:prstGeom>
          <a:solidFill>
            <a:schemeClr val="tx2"/>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chemeClr val="bg1"/>
              </a:solidFill>
              <a:effectLst/>
              <a:uLnTx/>
              <a:uFillTx/>
              <a:latin typeface="Calibri"/>
              <a:ea typeface="+mn-ea"/>
              <a:cs typeface="+mn-cs"/>
            </a:endParaRPr>
          </a:p>
        </p:txBody>
      </p:sp>
      <p:sp>
        <p:nvSpPr>
          <p:cNvPr id="12" name="Picture Placeholder 11">
            <a:extLst>
              <a:ext uri="{FF2B5EF4-FFF2-40B4-BE49-F238E27FC236}">
                <a16:creationId xmlns:a16="http://schemas.microsoft.com/office/drawing/2014/main" id="{851E2480-8118-F0E4-80E2-067E1DA7AC23}"/>
              </a:ext>
            </a:extLst>
          </p:cNvPr>
          <p:cNvSpPr>
            <a:spLocks noGrp="1"/>
          </p:cNvSpPr>
          <p:nvPr>
            <p:ph type="pic" sz="quarter" idx="10"/>
          </p:nvPr>
        </p:nvSpPr>
        <p:spPr>
          <a:xfrm>
            <a:off x="6779887" y="592632"/>
            <a:ext cx="4829175" cy="3905250"/>
          </a:xfrm>
        </p:spPr>
        <p:txBody>
          <a:bodyPr/>
          <a:lstStyle/>
          <a:p>
            <a:endParaRPr lang="en-GB"/>
          </a:p>
        </p:txBody>
      </p:sp>
      <p:sp>
        <p:nvSpPr>
          <p:cNvPr id="3" name="Text Placeholder 13">
            <a:extLst>
              <a:ext uri="{FF2B5EF4-FFF2-40B4-BE49-F238E27FC236}">
                <a16:creationId xmlns:a16="http://schemas.microsoft.com/office/drawing/2014/main" id="{E99D775C-23FD-94EB-EE65-66A3CFFA37BB}"/>
              </a:ext>
            </a:extLst>
          </p:cNvPr>
          <p:cNvSpPr>
            <a:spLocks noGrp="1"/>
          </p:cNvSpPr>
          <p:nvPr>
            <p:ph type="body" sz="quarter" idx="11"/>
          </p:nvPr>
        </p:nvSpPr>
        <p:spPr>
          <a:xfrm>
            <a:off x="352425" y="1402081"/>
            <a:ext cx="5457825" cy="506222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4">
            <a:extLst>
              <a:ext uri="{FF2B5EF4-FFF2-40B4-BE49-F238E27FC236}">
                <a16:creationId xmlns:a16="http://schemas.microsoft.com/office/drawing/2014/main" id="{C0154FB3-327D-1257-396C-BD8E315341BE}"/>
              </a:ext>
            </a:extLst>
          </p:cNvPr>
          <p:cNvSpPr>
            <a:spLocks noGrp="1"/>
          </p:cNvSpPr>
          <p:nvPr>
            <p:ph type="body" sz="quarter" idx="12"/>
          </p:nvPr>
        </p:nvSpPr>
        <p:spPr>
          <a:xfrm>
            <a:off x="352425" y="393699"/>
            <a:ext cx="5457825" cy="546100"/>
          </a:xfrm>
        </p:spPr>
        <p:txBody>
          <a:bodyPr>
            <a:noAutofit/>
          </a:bodyPr>
          <a:lstStyle>
            <a:lvl1pPr marL="0" indent="0">
              <a:buNone/>
              <a:defRPr kumimoji="0" lang="en-GB" sz="3200" b="0" i="0" u="none" strike="noStrike" kern="1200" cap="none" spc="0" normalizeH="0" baseline="0" dirty="0">
                <a:ln>
                  <a:noFill/>
                </a:ln>
                <a:solidFill>
                  <a:schemeClr val="bg1"/>
                </a:solidFill>
                <a:effectLst/>
                <a:uLnTx/>
                <a:uFillTx/>
                <a:latin typeface="Arial"/>
                <a:ea typeface="+mn-ea"/>
                <a:cs typeface="Arial"/>
              </a:defRPr>
            </a:lvl1pPr>
          </a:lstStyle>
          <a:p>
            <a:pPr lvl="0"/>
            <a:r>
              <a:rPr lang="en-US"/>
              <a:t>Click to edit Master text styles</a:t>
            </a:r>
            <a:endParaRPr lang="en-GB"/>
          </a:p>
        </p:txBody>
      </p:sp>
    </p:spTree>
    <p:extLst>
      <p:ext uri="{BB962C8B-B14F-4D97-AF65-F5344CB8AC3E}">
        <p14:creationId xmlns:p14="http://schemas.microsoft.com/office/powerpoint/2010/main" val="11719967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8" name="AutoShape 2">
            <a:extLst>
              <a:ext uri="{FF2B5EF4-FFF2-40B4-BE49-F238E27FC236}">
                <a16:creationId xmlns:a16="http://schemas.microsoft.com/office/drawing/2014/main" id="{E5F1AC2E-E7AE-102D-ED2F-DC50BC8253B9}"/>
              </a:ext>
            </a:extLst>
          </p:cNvPr>
          <p:cNvSpPr/>
          <p:nvPr userDrawn="1"/>
        </p:nvSpPr>
        <p:spPr>
          <a:xfrm>
            <a:off x="6096000" y="-17723"/>
            <a:ext cx="6257740" cy="6875723"/>
          </a:xfrm>
          <a:prstGeom prst="rect">
            <a:avLst/>
          </a:prstGeom>
          <a:solidFill>
            <a:schemeClr val="tx2"/>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pic>
        <p:nvPicPr>
          <p:cNvPr id="9" name="Picture 7">
            <a:extLst>
              <a:ext uri="{FF2B5EF4-FFF2-40B4-BE49-F238E27FC236}">
                <a16:creationId xmlns:a16="http://schemas.microsoft.com/office/drawing/2014/main" id="{4EBD6004-3674-B478-C964-7C512BFE243F}"/>
              </a:ext>
            </a:extLst>
          </p:cNvPr>
          <p:cNvPicPr>
            <a:picLocks noChangeAspect="1"/>
          </p:cNvPicPr>
          <p:nvPr userDrawn="1"/>
        </p:nvPicPr>
        <p:blipFill>
          <a:blip r:embed="rId2"/>
          <a:srcRect/>
          <a:stretch>
            <a:fillRect/>
          </a:stretch>
        </p:blipFill>
        <p:spPr>
          <a:xfrm>
            <a:off x="9342519" y="5855494"/>
            <a:ext cx="2266543" cy="609133"/>
          </a:xfrm>
          <a:prstGeom prst="rect">
            <a:avLst/>
          </a:prstGeom>
        </p:spPr>
      </p:pic>
      <p:sp>
        <p:nvSpPr>
          <p:cNvPr id="5" name="Text Placeholder 13">
            <a:extLst>
              <a:ext uri="{FF2B5EF4-FFF2-40B4-BE49-F238E27FC236}">
                <a16:creationId xmlns:a16="http://schemas.microsoft.com/office/drawing/2014/main" id="{8A07BE05-40A1-8179-277E-87F352D98329}"/>
              </a:ext>
            </a:extLst>
          </p:cNvPr>
          <p:cNvSpPr>
            <a:spLocks noGrp="1"/>
          </p:cNvSpPr>
          <p:nvPr>
            <p:ph type="body" sz="quarter" idx="11"/>
          </p:nvPr>
        </p:nvSpPr>
        <p:spPr>
          <a:xfrm>
            <a:off x="352425" y="1402081"/>
            <a:ext cx="5457825" cy="50622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Text Placeholder 13">
            <a:extLst>
              <a:ext uri="{FF2B5EF4-FFF2-40B4-BE49-F238E27FC236}">
                <a16:creationId xmlns:a16="http://schemas.microsoft.com/office/drawing/2014/main" id="{C5B508EB-00CB-7465-CE5B-EE2B12D74141}"/>
              </a:ext>
            </a:extLst>
          </p:cNvPr>
          <p:cNvSpPr>
            <a:spLocks noGrp="1"/>
          </p:cNvSpPr>
          <p:nvPr>
            <p:ph type="body" sz="quarter" idx="12"/>
          </p:nvPr>
        </p:nvSpPr>
        <p:spPr>
          <a:xfrm>
            <a:off x="6495957" y="1402081"/>
            <a:ext cx="5457825" cy="506222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 name="Text Placeholder 4">
            <a:extLst>
              <a:ext uri="{FF2B5EF4-FFF2-40B4-BE49-F238E27FC236}">
                <a16:creationId xmlns:a16="http://schemas.microsoft.com/office/drawing/2014/main" id="{5750B2A2-EC40-F60C-0BB6-9E589302755A}"/>
              </a:ext>
            </a:extLst>
          </p:cNvPr>
          <p:cNvSpPr>
            <a:spLocks noGrp="1"/>
          </p:cNvSpPr>
          <p:nvPr>
            <p:ph type="body" sz="quarter" idx="13"/>
          </p:nvPr>
        </p:nvSpPr>
        <p:spPr>
          <a:xfrm>
            <a:off x="352425" y="393699"/>
            <a:ext cx="5457825" cy="546100"/>
          </a:xfrm>
        </p:spPr>
        <p:txBody>
          <a:bodyPr>
            <a:noAutofit/>
          </a:bodyPr>
          <a:lstStyle>
            <a:lvl1pPr marL="0" indent="0">
              <a:buNone/>
              <a:defRPr kumimoji="0" lang="en-GB" sz="3200" b="0" i="0" u="none" strike="noStrike" kern="1200" cap="none" spc="0" normalizeH="0" baseline="0" dirty="0">
                <a:ln>
                  <a:noFill/>
                </a:ln>
                <a:solidFill>
                  <a:srgbClr val="002B7F"/>
                </a:solidFill>
                <a:effectLst/>
                <a:uLnTx/>
                <a:uFillTx/>
                <a:latin typeface="Arial"/>
                <a:ea typeface="+mn-ea"/>
                <a:cs typeface="Arial"/>
              </a:defRPr>
            </a:lvl1pPr>
          </a:lstStyle>
          <a:p>
            <a:pPr lvl="0"/>
            <a:r>
              <a:rPr lang="en-US"/>
              <a:t>Click to edit Master text styles</a:t>
            </a:r>
            <a:endParaRPr lang="en-GB"/>
          </a:p>
        </p:txBody>
      </p:sp>
      <p:sp>
        <p:nvSpPr>
          <p:cNvPr id="3" name="Text Placeholder 4">
            <a:extLst>
              <a:ext uri="{FF2B5EF4-FFF2-40B4-BE49-F238E27FC236}">
                <a16:creationId xmlns:a16="http://schemas.microsoft.com/office/drawing/2014/main" id="{35507277-2990-FB53-84F3-BA846FB632DE}"/>
              </a:ext>
            </a:extLst>
          </p:cNvPr>
          <p:cNvSpPr>
            <a:spLocks noGrp="1"/>
          </p:cNvSpPr>
          <p:nvPr>
            <p:ph type="body" sz="quarter" idx="14"/>
          </p:nvPr>
        </p:nvSpPr>
        <p:spPr>
          <a:xfrm>
            <a:off x="6495957" y="393699"/>
            <a:ext cx="5457825" cy="546100"/>
          </a:xfrm>
        </p:spPr>
        <p:txBody>
          <a:bodyPr>
            <a:noAutofit/>
          </a:bodyPr>
          <a:lstStyle>
            <a:lvl1pPr marL="0" indent="0">
              <a:buNone/>
              <a:defRPr kumimoji="0" lang="en-GB" sz="3200" b="0" i="0" u="none" strike="noStrike" kern="1200" cap="none" spc="0" normalizeH="0" baseline="0" dirty="0">
                <a:ln>
                  <a:noFill/>
                </a:ln>
                <a:solidFill>
                  <a:schemeClr val="bg1"/>
                </a:solidFill>
                <a:effectLst/>
                <a:uLnTx/>
                <a:uFillTx/>
                <a:latin typeface="Arial"/>
                <a:ea typeface="+mn-ea"/>
                <a:cs typeface="Arial"/>
              </a:defRPr>
            </a:lvl1pPr>
          </a:lstStyle>
          <a:p>
            <a:pPr lvl="0"/>
            <a:r>
              <a:rPr lang="en-US"/>
              <a:t>Click to edit Master text styles</a:t>
            </a:r>
            <a:endParaRPr lang="en-GB"/>
          </a:p>
        </p:txBody>
      </p:sp>
    </p:spTree>
    <p:extLst>
      <p:ext uri="{BB962C8B-B14F-4D97-AF65-F5344CB8AC3E}">
        <p14:creationId xmlns:p14="http://schemas.microsoft.com/office/powerpoint/2010/main" val="35383181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sp>
        <p:nvSpPr>
          <p:cNvPr id="8" name="AutoShape 2">
            <a:extLst>
              <a:ext uri="{FF2B5EF4-FFF2-40B4-BE49-F238E27FC236}">
                <a16:creationId xmlns:a16="http://schemas.microsoft.com/office/drawing/2014/main" id="{E5F1AC2E-E7AE-102D-ED2F-DC50BC8253B9}"/>
              </a:ext>
            </a:extLst>
          </p:cNvPr>
          <p:cNvSpPr/>
          <p:nvPr userDrawn="1"/>
        </p:nvSpPr>
        <p:spPr>
          <a:xfrm>
            <a:off x="-161740" y="0"/>
            <a:ext cx="6257740" cy="6875723"/>
          </a:xfrm>
          <a:prstGeom prst="rect">
            <a:avLst/>
          </a:prstGeom>
          <a:solidFill>
            <a:schemeClr val="tx2"/>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chemeClr val="bg1"/>
              </a:solidFill>
              <a:effectLst/>
              <a:uLnTx/>
              <a:uFillTx/>
              <a:latin typeface="Calibri"/>
              <a:ea typeface="+mn-ea"/>
              <a:cs typeface="+mn-cs"/>
            </a:endParaRPr>
          </a:p>
        </p:txBody>
      </p:sp>
      <p:sp>
        <p:nvSpPr>
          <p:cNvPr id="5" name="TextBox 5">
            <a:extLst>
              <a:ext uri="{FF2B5EF4-FFF2-40B4-BE49-F238E27FC236}">
                <a16:creationId xmlns:a16="http://schemas.microsoft.com/office/drawing/2014/main" id="{4885AB5C-466E-A98D-3C22-5FD01511A857}"/>
              </a:ext>
            </a:extLst>
          </p:cNvPr>
          <p:cNvSpPr txBox="1"/>
          <p:nvPr userDrawn="1"/>
        </p:nvSpPr>
        <p:spPr>
          <a:xfrm>
            <a:off x="352425" y="393699"/>
            <a:ext cx="5457825" cy="516616"/>
          </a:xfrm>
          <a:prstGeom prst="rect">
            <a:avLst/>
          </a:prstGeom>
        </p:spPr>
        <p:txBody>
          <a:bodyPr wrap="square" lIns="0" tIns="0" rIns="0" bIns="0" rtlCol="0" anchor="t">
            <a:spAutoFit/>
          </a:bodyPr>
          <a:lstStyle/>
          <a:p>
            <a:pPr marL="0" marR="0" lvl="0" indent="0" algn="l" defTabSz="914400" rtl="0" eaLnBrk="1" fontAlgn="auto" latinLnBrk="0" hangingPunct="1">
              <a:lnSpc>
                <a:spcPts val="4400"/>
              </a:lnSpc>
              <a:spcBef>
                <a:spcPts val="0"/>
              </a:spcBef>
              <a:spcAft>
                <a:spcPts val="0"/>
              </a:spcAft>
              <a:buClrTx/>
              <a:buSzTx/>
              <a:buFontTx/>
              <a:buNone/>
              <a:tabLst/>
              <a:defRPr/>
            </a:pPr>
            <a:r>
              <a:rPr kumimoji="0" lang="en-US" sz="3200" b="0" i="0" u="none" strike="noStrike" kern="1200" cap="none" spc="0" normalizeH="0" baseline="0" noProof="0">
                <a:ln>
                  <a:noFill/>
                </a:ln>
                <a:solidFill>
                  <a:srgbClr val="002B7F"/>
                </a:solidFill>
                <a:effectLst/>
                <a:uLnTx/>
                <a:uFillTx/>
                <a:latin typeface="Arial"/>
                <a:ea typeface="+mn-ea"/>
                <a:cs typeface="Arial"/>
              </a:rPr>
              <a:t>Title Text</a:t>
            </a:r>
          </a:p>
        </p:txBody>
      </p:sp>
      <p:sp>
        <p:nvSpPr>
          <p:cNvPr id="6" name="TextBox 5">
            <a:extLst>
              <a:ext uri="{FF2B5EF4-FFF2-40B4-BE49-F238E27FC236}">
                <a16:creationId xmlns:a16="http://schemas.microsoft.com/office/drawing/2014/main" id="{CEDDAE44-A066-595A-455B-73A498F2A885}"/>
              </a:ext>
            </a:extLst>
          </p:cNvPr>
          <p:cNvSpPr txBox="1"/>
          <p:nvPr userDrawn="1"/>
        </p:nvSpPr>
        <p:spPr>
          <a:xfrm>
            <a:off x="504825" y="546099"/>
            <a:ext cx="5457825" cy="516616"/>
          </a:xfrm>
          <a:prstGeom prst="rect">
            <a:avLst/>
          </a:prstGeom>
        </p:spPr>
        <p:txBody>
          <a:bodyPr wrap="square" lIns="0" tIns="0" rIns="0" bIns="0" rtlCol="0" anchor="t">
            <a:spAutoFit/>
          </a:bodyPr>
          <a:lstStyle/>
          <a:p>
            <a:pPr marL="0" marR="0" lvl="0" indent="0" algn="l" defTabSz="914400" rtl="0" eaLnBrk="1" fontAlgn="auto" latinLnBrk="0" hangingPunct="1">
              <a:lnSpc>
                <a:spcPts val="4400"/>
              </a:lnSpc>
              <a:spcBef>
                <a:spcPts val="0"/>
              </a:spcBef>
              <a:spcAft>
                <a:spcPts val="0"/>
              </a:spcAft>
              <a:buClrTx/>
              <a:buSzTx/>
              <a:buFontTx/>
              <a:buNone/>
              <a:tabLst/>
              <a:defRPr/>
            </a:pPr>
            <a:r>
              <a:rPr kumimoji="0" lang="en-US" sz="3200" b="0" i="0" u="none" strike="noStrike" kern="1200" cap="none" spc="0" normalizeH="0" baseline="0" noProof="0">
                <a:ln>
                  <a:noFill/>
                </a:ln>
                <a:solidFill>
                  <a:srgbClr val="002B7F"/>
                </a:solidFill>
                <a:effectLst/>
                <a:uLnTx/>
                <a:uFillTx/>
                <a:latin typeface="Arial"/>
                <a:ea typeface="+mn-ea"/>
                <a:cs typeface="Arial"/>
              </a:rPr>
              <a:t>Title Text</a:t>
            </a:r>
          </a:p>
        </p:txBody>
      </p:sp>
      <p:sp>
        <p:nvSpPr>
          <p:cNvPr id="9" name="Text Placeholder 13">
            <a:extLst>
              <a:ext uri="{FF2B5EF4-FFF2-40B4-BE49-F238E27FC236}">
                <a16:creationId xmlns:a16="http://schemas.microsoft.com/office/drawing/2014/main" id="{7F7949D5-A5C6-FA5F-910D-0021E3F10C1E}"/>
              </a:ext>
            </a:extLst>
          </p:cNvPr>
          <p:cNvSpPr>
            <a:spLocks noGrp="1"/>
          </p:cNvSpPr>
          <p:nvPr>
            <p:ph type="body" sz="quarter" idx="11"/>
          </p:nvPr>
        </p:nvSpPr>
        <p:spPr>
          <a:xfrm>
            <a:off x="352425" y="1402081"/>
            <a:ext cx="5457825" cy="506222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Text Placeholder 13">
            <a:extLst>
              <a:ext uri="{FF2B5EF4-FFF2-40B4-BE49-F238E27FC236}">
                <a16:creationId xmlns:a16="http://schemas.microsoft.com/office/drawing/2014/main" id="{AD8F8A3C-E8D9-2FC6-88B3-49AF275A57E4}"/>
              </a:ext>
            </a:extLst>
          </p:cNvPr>
          <p:cNvSpPr>
            <a:spLocks noGrp="1"/>
          </p:cNvSpPr>
          <p:nvPr>
            <p:ph type="body" sz="quarter" idx="12"/>
          </p:nvPr>
        </p:nvSpPr>
        <p:spPr>
          <a:xfrm>
            <a:off x="6495957" y="1402081"/>
            <a:ext cx="5457825" cy="50622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 name="Text Placeholder 4">
            <a:extLst>
              <a:ext uri="{FF2B5EF4-FFF2-40B4-BE49-F238E27FC236}">
                <a16:creationId xmlns:a16="http://schemas.microsoft.com/office/drawing/2014/main" id="{554A04EE-A86E-4D53-0CFD-1C5FA9553FFD}"/>
              </a:ext>
            </a:extLst>
          </p:cNvPr>
          <p:cNvSpPr>
            <a:spLocks noGrp="1"/>
          </p:cNvSpPr>
          <p:nvPr>
            <p:ph type="body" sz="quarter" idx="13"/>
          </p:nvPr>
        </p:nvSpPr>
        <p:spPr>
          <a:xfrm>
            <a:off x="352425" y="393699"/>
            <a:ext cx="5457825" cy="546100"/>
          </a:xfrm>
        </p:spPr>
        <p:txBody>
          <a:bodyPr>
            <a:noAutofit/>
          </a:bodyPr>
          <a:lstStyle>
            <a:lvl1pPr marL="0" indent="0">
              <a:buNone/>
              <a:defRPr kumimoji="0" lang="en-GB" sz="3200" b="0" i="0" u="none" strike="noStrike" kern="1200" cap="none" spc="0" normalizeH="0" baseline="0" dirty="0">
                <a:ln>
                  <a:noFill/>
                </a:ln>
                <a:solidFill>
                  <a:schemeClr val="bg1"/>
                </a:solidFill>
                <a:effectLst/>
                <a:uLnTx/>
                <a:uFillTx/>
                <a:latin typeface="Arial"/>
                <a:ea typeface="+mn-ea"/>
                <a:cs typeface="Arial"/>
              </a:defRPr>
            </a:lvl1pPr>
          </a:lstStyle>
          <a:p>
            <a:pPr lvl="0"/>
            <a:r>
              <a:rPr lang="en-US"/>
              <a:t>Click to edit Master text styles</a:t>
            </a:r>
            <a:endParaRPr lang="en-GB"/>
          </a:p>
        </p:txBody>
      </p:sp>
      <p:sp>
        <p:nvSpPr>
          <p:cNvPr id="3" name="Text Placeholder 4">
            <a:extLst>
              <a:ext uri="{FF2B5EF4-FFF2-40B4-BE49-F238E27FC236}">
                <a16:creationId xmlns:a16="http://schemas.microsoft.com/office/drawing/2014/main" id="{D3E56C24-09D4-7126-C995-C9C86EEB5132}"/>
              </a:ext>
            </a:extLst>
          </p:cNvPr>
          <p:cNvSpPr>
            <a:spLocks noGrp="1"/>
          </p:cNvSpPr>
          <p:nvPr>
            <p:ph type="body" sz="quarter" idx="14"/>
          </p:nvPr>
        </p:nvSpPr>
        <p:spPr>
          <a:xfrm>
            <a:off x="6495957" y="393699"/>
            <a:ext cx="5457825" cy="546100"/>
          </a:xfrm>
        </p:spPr>
        <p:txBody>
          <a:bodyPr>
            <a:noAutofit/>
          </a:bodyPr>
          <a:lstStyle>
            <a:lvl1pPr marL="0" indent="0">
              <a:buNone/>
              <a:defRPr kumimoji="0" lang="en-GB" sz="3200" b="0" i="0" u="none" strike="noStrike" kern="1200" cap="none" spc="0" normalizeH="0" baseline="0" dirty="0">
                <a:ln>
                  <a:noFill/>
                </a:ln>
                <a:solidFill>
                  <a:schemeClr val="tx2"/>
                </a:solidFill>
                <a:effectLst/>
                <a:uLnTx/>
                <a:uFillTx/>
                <a:latin typeface="Arial"/>
                <a:ea typeface="+mn-ea"/>
                <a:cs typeface="Arial"/>
              </a:defRPr>
            </a:lvl1pPr>
          </a:lstStyle>
          <a:p>
            <a:pPr lvl="0"/>
            <a:r>
              <a:rPr lang="en-US"/>
              <a:t>Click to edit Master text styles</a:t>
            </a:r>
            <a:endParaRPr lang="en-GB"/>
          </a:p>
        </p:txBody>
      </p:sp>
    </p:spTree>
    <p:extLst>
      <p:ext uri="{BB962C8B-B14F-4D97-AF65-F5344CB8AC3E}">
        <p14:creationId xmlns:p14="http://schemas.microsoft.com/office/powerpoint/2010/main" val="38632841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7AFB826-6164-6716-2B2B-312976A4560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Slide Title</a:t>
            </a:r>
          </a:p>
        </p:txBody>
      </p:sp>
      <p:sp>
        <p:nvSpPr>
          <p:cNvPr id="3" name="Text Placeholder 2">
            <a:extLst>
              <a:ext uri="{FF2B5EF4-FFF2-40B4-BE49-F238E27FC236}">
                <a16:creationId xmlns:a16="http://schemas.microsoft.com/office/drawing/2014/main" id="{AD50A630-7A4B-8881-88E1-84EE6A4D6617}"/>
              </a:ext>
            </a:extLst>
          </p:cNvPr>
          <p:cNvSpPr>
            <a:spLocks noGrp="1"/>
          </p:cNvSpPr>
          <p:nvPr>
            <p:ph type="body" idx="1"/>
          </p:nvPr>
        </p:nvSpPr>
        <p:spPr>
          <a:xfrm>
            <a:off x="838200" y="1825625"/>
            <a:ext cx="10515600" cy="362626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8" name="Picture 4" descr="A picture containing text, sign&#10;&#10;Description automatically generated">
            <a:extLst>
              <a:ext uri="{FF2B5EF4-FFF2-40B4-BE49-F238E27FC236}">
                <a16:creationId xmlns:a16="http://schemas.microsoft.com/office/drawing/2014/main" id="{AA12127B-6AA7-E818-6CB9-108266D35577}"/>
              </a:ext>
            </a:extLst>
          </p:cNvPr>
          <p:cNvPicPr>
            <a:picLocks noChangeAspect="1"/>
          </p:cNvPicPr>
          <p:nvPr userDrawn="1"/>
        </p:nvPicPr>
        <p:blipFill>
          <a:blip r:embed="rId14"/>
          <a:stretch>
            <a:fillRect/>
          </a:stretch>
        </p:blipFill>
        <p:spPr>
          <a:xfrm>
            <a:off x="9336151" y="5847416"/>
            <a:ext cx="2271512" cy="614344"/>
          </a:xfrm>
          <a:prstGeom prst="rect">
            <a:avLst/>
          </a:prstGeom>
        </p:spPr>
      </p:pic>
    </p:spTree>
    <p:extLst>
      <p:ext uri="{BB962C8B-B14F-4D97-AF65-F5344CB8AC3E}">
        <p14:creationId xmlns:p14="http://schemas.microsoft.com/office/powerpoint/2010/main" val="3855921794"/>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66" r:id="rId3"/>
    <p:sldLayoutId id="2147483670" r:id="rId4"/>
    <p:sldLayoutId id="2147483669" r:id="rId5"/>
    <p:sldLayoutId id="2147483671" r:id="rId6"/>
    <p:sldLayoutId id="2147483672" r:id="rId7"/>
    <p:sldLayoutId id="2147483673" r:id="rId8"/>
    <p:sldLayoutId id="2147483652" r:id="rId9"/>
    <p:sldLayoutId id="2147483663" r:id="rId10"/>
    <p:sldLayoutId id="2147483664" r:id="rId11"/>
    <p:sldLayoutId id="2147483665" r:id="rId12"/>
  </p:sldLayoutIdLst>
  <p:txStyles>
    <p:titleStyle>
      <a:lvl1pPr algn="l" defTabSz="914400" rtl="0" eaLnBrk="1" latinLnBrk="0" hangingPunct="1">
        <a:lnSpc>
          <a:spcPct val="90000"/>
        </a:lnSpc>
        <a:spcBef>
          <a:spcPct val="0"/>
        </a:spcBef>
        <a:buNone/>
        <a:defRPr sz="4400" b="0" kern="1200">
          <a:solidFill>
            <a:schemeClr val="tx2"/>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8" Type="http://schemas.openxmlformats.org/officeDocument/2006/relationships/hyperlink" Target="https://cscuk.fcdo.gov.uk/commonwealth-scholarships-frequently-asked-questions/" TargetMode="External"/><Relationship Id="rId3" Type="http://schemas.openxmlformats.org/officeDocument/2006/relationships/hyperlink" Target="https://cscuk.fcdo.gov.uk/csc-development-themes/" TargetMode="External"/><Relationship Id="rId7" Type="http://schemas.openxmlformats.org/officeDocument/2006/relationships/hyperlink" Target="https://cscuk.fcdo.gov.uk/advice-for-applicants/" TargetMode="External"/><Relationship Id="rId2" Type="http://schemas.openxmlformats.org/officeDocument/2006/relationships/hyperlink" Target="https://cscuk.fcdo.gov.uk/about-us/scholarships-and-fellowships/" TargetMode="External"/><Relationship Id="rId1" Type="http://schemas.openxmlformats.org/officeDocument/2006/relationships/slideLayout" Target="../slideLayouts/slideLayout7.xml"/><Relationship Id="rId6" Type="http://schemas.openxmlformats.org/officeDocument/2006/relationships/hyperlink" Target="https://cscuk.fcdo.gov.uk/all-development-theme-articles/" TargetMode="External"/><Relationship Id="rId5" Type="http://schemas.openxmlformats.org/officeDocument/2006/relationships/hyperlink" Target="https://cscuk.fcdo.gov.uk/ngos-and-charitable-body-nominators/" TargetMode="External"/><Relationship Id="rId4" Type="http://schemas.openxmlformats.org/officeDocument/2006/relationships/hyperlink" Target="https://cscuk.fcdo.gov.uk/national-nominating-agencies/" TargetMode="External"/><Relationship Id="rId9" Type="http://schemas.openxmlformats.org/officeDocument/2006/relationships/hyperlink" Target="https://cscuk.fcdo.gov.uk/csc-disability-support-statemen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F8F162F-8AE0-3A50-1BBE-8642B7F7250A}"/>
              </a:ext>
            </a:extLst>
          </p:cNvPr>
          <p:cNvSpPr txBox="1"/>
          <p:nvPr/>
        </p:nvSpPr>
        <p:spPr>
          <a:xfrm>
            <a:off x="1289614" y="1909710"/>
            <a:ext cx="10460426"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a:solidFill>
                  <a:srgbClr val="FFFFFF"/>
                </a:solidFill>
                <a:latin typeface="Arial"/>
                <a:cs typeface="Arial"/>
              </a:rPr>
              <a:t>2027 Commonwealth Scholarships and Fellowships</a:t>
            </a:r>
          </a:p>
        </p:txBody>
      </p:sp>
    </p:spTree>
    <p:extLst>
      <p:ext uri="{BB962C8B-B14F-4D97-AF65-F5344CB8AC3E}">
        <p14:creationId xmlns:p14="http://schemas.microsoft.com/office/powerpoint/2010/main" val="25834450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A82FA-DF89-9018-E4C1-D320D4495899}"/>
              </a:ext>
            </a:extLst>
          </p:cNvPr>
          <p:cNvSpPr>
            <a:spLocks noGrp="1"/>
          </p:cNvSpPr>
          <p:nvPr>
            <p:ph type="title"/>
          </p:nvPr>
        </p:nvSpPr>
        <p:spPr/>
        <p:txBody>
          <a:bodyPr/>
          <a:lstStyle/>
          <a:p>
            <a:r>
              <a:rPr lang="en-GB"/>
              <a:t>Introduction to Commonwealth Scholarships</a:t>
            </a:r>
          </a:p>
        </p:txBody>
      </p:sp>
    </p:spTree>
    <p:extLst>
      <p:ext uri="{BB962C8B-B14F-4D97-AF65-F5344CB8AC3E}">
        <p14:creationId xmlns:p14="http://schemas.microsoft.com/office/powerpoint/2010/main" val="19332523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D46AD-3F0C-7463-1590-56F0A2D8DBC1}"/>
              </a:ext>
            </a:extLst>
          </p:cNvPr>
          <p:cNvSpPr>
            <a:spLocks noGrp="1"/>
          </p:cNvSpPr>
          <p:nvPr>
            <p:ph type="title"/>
          </p:nvPr>
        </p:nvSpPr>
        <p:spPr/>
        <p:txBody>
          <a:bodyPr/>
          <a:lstStyle/>
          <a:p>
            <a:r>
              <a:rPr lang="en-GB"/>
              <a:t>About Commonwealth Scholarships</a:t>
            </a:r>
          </a:p>
        </p:txBody>
      </p:sp>
      <p:sp>
        <p:nvSpPr>
          <p:cNvPr id="4" name="Text Placeholder 3">
            <a:extLst>
              <a:ext uri="{FF2B5EF4-FFF2-40B4-BE49-F238E27FC236}">
                <a16:creationId xmlns:a16="http://schemas.microsoft.com/office/drawing/2014/main" id="{75603B6C-292A-6163-52D4-7946789DD3C5}"/>
              </a:ext>
            </a:extLst>
          </p:cNvPr>
          <p:cNvSpPr>
            <a:spLocks noGrp="1"/>
          </p:cNvSpPr>
          <p:nvPr>
            <p:ph type="body" sz="quarter" idx="14"/>
          </p:nvPr>
        </p:nvSpPr>
        <p:spPr/>
        <p:txBody>
          <a:bodyPr/>
          <a:lstStyle/>
          <a:p>
            <a:r>
              <a:rPr lang="en-GB"/>
              <a:t>Founded in 1959, the CSC has supported Commonwealth Scholars for more than six decades</a:t>
            </a:r>
          </a:p>
        </p:txBody>
      </p:sp>
      <p:sp>
        <p:nvSpPr>
          <p:cNvPr id="6" name="Text Placeholder 5">
            <a:extLst>
              <a:ext uri="{FF2B5EF4-FFF2-40B4-BE49-F238E27FC236}">
                <a16:creationId xmlns:a16="http://schemas.microsoft.com/office/drawing/2014/main" id="{ABEC0EBC-7800-D0E0-4154-A8DD89C41A25}"/>
              </a:ext>
            </a:extLst>
          </p:cNvPr>
          <p:cNvSpPr>
            <a:spLocks noGrp="1"/>
          </p:cNvSpPr>
          <p:nvPr>
            <p:ph type="body" sz="quarter" idx="16"/>
          </p:nvPr>
        </p:nvSpPr>
        <p:spPr>
          <a:xfrm>
            <a:off x="3663042" y="2209800"/>
            <a:ext cx="3134365" cy="1624013"/>
          </a:xfrm>
        </p:spPr>
        <p:txBody>
          <a:bodyPr/>
          <a:lstStyle/>
          <a:p>
            <a:r>
              <a:rPr lang="en-GB"/>
              <a:t>Funded by the UK Foreign, Commonwealth and Development Office, the scholarships support future leaders in sustainable development</a:t>
            </a:r>
          </a:p>
          <a:p>
            <a:endParaRPr lang="en-GB"/>
          </a:p>
        </p:txBody>
      </p:sp>
      <p:sp>
        <p:nvSpPr>
          <p:cNvPr id="8" name="Text Placeholder 7">
            <a:extLst>
              <a:ext uri="{FF2B5EF4-FFF2-40B4-BE49-F238E27FC236}">
                <a16:creationId xmlns:a16="http://schemas.microsoft.com/office/drawing/2014/main" id="{DA8D0AFE-F6A8-7E59-0DBC-99E76E8AB702}"/>
              </a:ext>
            </a:extLst>
          </p:cNvPr>
          <p:cNvSpPr>
            <a:spLocks noGrp="1"/>
          </p:cNvSpPr>
          <p:nvPr>
            <p:ph type="body" sz="quarter" idx="20"/>
          </p:nvPr>
        </p:nvSpPr>
        <p:spPr/>
        <p:txBody>
          <a:bodyPr/>
          <a:lstStyle/>
          <a:p>
            <a:r>
              <a:rPr lang="en-GB"/>
              <a:t>Six study programmes create routes for scholars and fellows at different career stages</a:t>
            </a:r>
          </a:p>
          <a:p>
            <a:endParaRPr lang="en-GB"/>
          </a:p>
        </p:txBody>
      </p:sp>
      <p:sp>
        <p:nvSpPr>
          <p:cNvPr id="10" name="Text Placeholder 9">
            <a:extLst>
              <a:ext uri="{FF2B5EF4-FFF2-40B4-BE49-F238E27FC236}">
                <a16:creationId xmlns:a16="http://schemas.microsoft.com/office/drawing/2014/main" id="{B9C75C96-D6FC-65BC-C5B2-2F198D41B9A9}"/>
              </a:ext>
            </a:extLst>
          </p:cNvPr>
          <p:cNvSpPr>
            <a:spLocks noGrp="1"/>
          </p:cNvSpPr>
          <p:nvPr>
            <p:ph type="body" sz="quarter" idx="22"/>
          </p:nvPr>
        </p:nvSpPr>
        <p:spPr/>
        <p:txBody>
          <a:bodyPr/>
          <a:lstStyle/>
          <a:p>
            <a:r>
              <a:rPr lang="en-GB"/>
              <a:t>Commonwealth Scholarships are aimed at those who could not otherwise afford to study in the UK</a:t>
            </a:r>
          </a:p>
        </p:txBody>
      </p:sp>
      <p:sp>
        <p:nvSpPr>
          <p:cNvPr id="12" name="Text Placeholder 11">
            <a:extLst>
              <a:ext uri="{FF2B5EF4-FFF2-40B4-BE49-F238E27FC236}">
                <a16:creationId xmlns:a16="http://schemas.microsoft.com/office/drawing/2014/main" id="{E59AAE49-9471-606E-D646-9A0EC937A4C4}"/>
              </a:ext>
            </a:extLst>
          </p:cNvPr>
          <p:cNvSpPr>
            <a:spLocks noGrp="1"/>
          </p:cNvSpPr>
          <p:nvPr>
            <p:ph type="body" sz="quarter" idx="24"/>
          </p:nvPr>
        </p:nvSpPr>
        <p:spPr/>
        <p:txBody>
          <a:bodyPr/>
          <a:lstStyle/>
          <a:p>
            <a:r>
              <a:rPr lang="en-GB"/>
              <a:t>Over 34,500 individuals have been awarded a Commonwealth Scholarship or Fellowship</a:t>
            </a:r>
          </a:p>
        </p:txBody>
      </p:sp>
    </p:spTree>
    <p:extLst>
      <p:ext uri="{BB962C8B-B14F-4D97-AF65-F5344CB8AC3E}">
        <p14:creationId xmlns:p14="http://schemas.microsoft.com/office/powerpoint/2010/main" val="8025448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A8C56-C613-68A5-EECA-2AFC9CF6F53C}"/>
              </a:ext>
            </a:extLst>
          </p:cNvPr>
          <p:cNvSpPr>
            <a:spLocks noGrp="1"/>
          </p:cNvSpPr>
          <p:nvPr>
            <p:ph type="title"/>
          </p:nvPr>
        </p:nvSpPr>
        <p:spPr/>
        <p:txBody>
          <a:bodyPr/>
          <a:lstStyle/>
          <a:p>
            <a:r>
              <a:rPr lang="en-GB"/>
              <a:t>About Commonwealth Scholarships</a:t>
            </a:r>
          </a:p>
        </p:txBody>
      </p:sp>
      <p:sp>
        <p:nvSpPr>
          <p:cNvPr id="3" name="Text Placeholder 2">
            <a:extLst>
              <a:ext uri="{FF2B5EF4-FFF2-40B4-BE49-F238E27FC236}">
                <a16:creationId xmlns:a16="http://schemas.microsoft.com/office/drawing/2014/main" id="{45F1EF20-1EBB-0536-D576-702321F0C8E2}"/>
              </a:ext>
            </a:extLst>
          </p:cNvPr>
          <p:cNvSpPr>
            <a:spLocks noGrp="1"/>
          </p:cNvSpPr>
          <p:nvPr>
            <p:ph type="body" idx="1"/>
          </p:nvPr>
        </p:nvSpPr>
        <p:spPr>
          <a:xfrm>
            <a:off x="952500" y="2300155"/>
            <a:ext cx="3036477" cy="1470059"/>
          </a:xfrm>
        </p:spPr>
        <p:txBody>
          <a:bodyPr>
            <a:normAutofit/>
          </a:bodyPr>
          <a:lstStyle/>
          <a:p>
            <a:r>
              <a:rPr lang="en-US">
                <a:solidFill>
                  <a:srgbClr val="002B7F"/>
                </a:solidFill>
                <a:cs typeface="Arial"/>
              </a:rPr>
              <a:t>Support the co-creation of research, innovation and solutions to advance sustainable development priorities</a:t>
            </a:r>
            <a:endParaRPr lang="en-GB" sz="1100"/>
          </a:p>
        </p:txBody>
      </p:sp>
      <p:sp>
        <p:nvSpPr>
          <p:cNvPr id="5" name="Text Placeholder 4">
            <a:extLst>
              <a:ext uri="{FF2B5EF4-FFF2-40B4-BE49-F238E27FC236}">
                <a16:creationId xmlns:a16="http://schemas.microsoft.com/office/drawing/2014/main" id="{42D901A5-8247-0B74-BD7E-ADA60C17EE73}"/>
              </a:ext>
            </a:extLst>
          </p:cNvPr>
          <p:cNvSpPr>
            <a:spLocks noGrp="1"/>
          </p:cNvSpPr>
          <p:nvPr>
            <p:ph type="body" idx="10"/>
          </p:nvPr>
        </p:nvSpPr>
        <p:spPr>
          <a:xfrm>
            <a:off x="4569372" y="2300155"/>
            <a:ext cx="3036477" cy="1470060"/>
          </a:xfrm>
        </p:spPr>
        <p:txBody>
          <a:bodyPr>
            <a:normAutofit lnSpcReduction="10000"/>
          </a:bodyPr>
          <a:lstStyle/>
          <a:p>
            <a:r>
              <a:rPr lang="en-GB"/>
              <a:t>Work with nominating agencies to select candidates whose studies will address the skills, knowledge and sustainable development needs of their country</a:t>
            </a:r>
          </a:p>
        </p:txBody>
      </p:sp>
      <p:sp>
        <p:nvSpPr>
          <p:cNvPr id="7" name="Text Placeholder 6">
            <a:extLst>
              <a:ext uri="{FF2B5EF4-FFF2-40B4-BE49-F238E27FC236}">
                <a16:creationId xmlns:a16="http://schemas.microsoft.com/office/drawing/2014/main" id="{71D6816E-304E-8395-EA0B-8A6939743726}"/>
              </a:ext>
            </a:extLst>
          </p:cNvPr>
          <p:cNvSpPr>
            <a:spLocks noGrp="1"/>
          </p:cNvSpPr>
          <p:nvPr>
            <p:ph type="body" idx="12"/>
          </p:nvPr>
        </p:nvSpPr>
        <p:spPr>
          <a:xfrm>
            <a:off x="8187017" y="2300155"/>
            <a:ext cx="3036477" cy="1470059"/>
          </a:xfrm>
        </p:spPr>
        <p:txBody>
          <a:bodyPr>
            <a:normAutofit/>
          </a:bodyPr>
          <a:lstStyle/>
          <a:p>
            <a:r>
              <a:rPr lang="en-GB"/>
              <a:t>Support candidates from underrepresented backgrounds to access lifechanging higher education opportunities</a:t>
            </a:r>
          </a:p>
        </p:txBody>
      </p:sp>
    </p:spTree>
    <p:extLst>
      <p:ext uri="{BB962C8B-B14F-4D97-AF65-F5344CB8AC3E}">
        <p14:creationId xmlns:p14="http://schemas.microsoft.com/office/powerpoint/2010/main" val="768871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E360BED-15A3-662D-E090-DECB599F507A}"/>
              </a:ext>
            </a:extLst>
          </p:cNvPr>
          <p:cNvSpPr>
            <a:spLocks noGrp="1"/>
          </p:cNvSpPr>
          <p:nvPr>
            <p:ph type="body" sz="quarter" idx="11"/>
          </p:nvPr>
        </p:nvSpPr>
        <p:spPr/>
        <p:txBody>
          <a:bodyPr>
            <a:normAutofit/>
          </a:bodyPr>
          <a:lstStyle/>
          <a:p>
            <a:pPr marL="0" indent="0">
              <a:buNone/>
            </a:pPr>
            <a:r>
              <a:rPr lang="en-GB" sz="2000"/>
              <a:t>Commonwealth Scholarships build a network of leaders ready to advance sustainable development and tackle urgent challenges at home and across the Commonwealth. </a:t>
            </a:r>
          </a:p>
          <a:p>
            <a:pPr marL="0" indent="0">
              <a:buNone/>
            </a:pPr>
            <a:r>
              <a:rPr lang="en-GB" sz="2000"/>
              <a:t>Each award supports the UN Sustainable Development Goals and one of the six CSC Development themes.</a:t>
            </a:r>
            <a:endParaRPr lang="en-GB" sz="1400"/>
          </a:p>
        </p:txBody>
      </p:sp>
      <p:sp>
        <p:nvSpPr>
          <p:cNvPr id="4" name="Text Placeholder 3">
            <a:extLst>
              <a:ext uri="{FF2B5EF4-FFF2-40B4-BE49-F238E27FC236}">
                <a16:creationId xmlns:a16="http://schemas.microsoft.com/office/drawing/2014/main" id="{4E7734AA-6C86-8218-463D-E583A21E07E4}"/>
              </a:ext>
            </a:extLst>
          </p:cNvPr>
          <p:cNvSpPr>
            <a:spLocks noGrp="1"/>
          </p:cNvSpPr>
          <p:nvPr>
            <p:ph type="body" sz="quarter" idx="13"/>
          </p:nvPr>
        </p:nvSpPr>
        <p:spPr>
          <a:xfrm>
            <a:off x="352425" y="393699"/>
            <a:ext cx="7641505" cy="546100"/>
          </a:xfrm>
        </p:spPr>
        <p:txBody>
          <a:bodyPr/>
          <a:lstStyle/>
          <a:p>
            <a:r>
              <a:rPr lang="en-GB"/>
              <a:t>Contributing to sustainable development</a:t>
            </a:r>
          </a:p>
        </p:txBody>
      </p:sp>
      <p:pic>
        <p:nvPicPr>
          <p:cNvPr id="5" name="Picture 9" descr="Icon&#10;&#10;Description automatically generated">
            <a:extLst>
              <a:ext uri="{FF2B5EF4-FFF2-40B4-BE49-F238E27FC236}">
                <a16:creationId xmlns:a16="http://schemas.microsoft.com/office/drawing/2014/main" id="{07475E02-4D8B-AFFD-D9D4-20E1FED3087D}"/>
              </a:ext>
            </a:extLst>
          </p:cNvPr>
          <p:cNvPicPr>
            <a:picLocks noChangeAspect="1"/>
          </p:cNvPicPr>
          <p:nvPr/>
        </p:nvPicPr>
        <p:blipFill>
          <a:blip r:embed="rId2"/>
          <a:stretch>
            <a:fillRect/>
          </a:stretch>
        </p:blipFill>
        <p:spPr>
          <a:xfrm>
            <a:off x="6381217" y="2633245"/>
            <a:ext cx="530048" cy="530048"/>
          </a:xfrm>
          <a:prstGeom prst="rect">
            <a:avLst/>
          </a:prstGeom>
        </p:spPr>
      </p:pic>
      <p:pic>
        <p:nvPicPr>
          <p:cNvPr id="6" name="Picture 11" descr="Icon&#10;&#10;Description automatically generated">
            <a:extLst>
              <a:ext uri="{FF2B5EF4-FFF2-40B4-BE49-F238E27FC236}">
                <a16:creationId xmlns:a16="http://schemas.microsoft.com/office/drawing/2014/main" id="{71EA7A7F-5179-98D1-E4FD-40D8F5447018}"/>
              </a:ext>
            </a:extLst>
          </p:cNvPr>
          <p:cNvPicPr>
            <a:picLocks noChangeAspect="1"/>
          </p:cNvPicPr>
          <p:nvPr/>
        </p:nvPicPr>
        <p:blipFill>
          <a:blip r:embed="rId3"/>
          <a:stretch>
            <a:fillRect/>
          </a:stretch>
        </p:blipFill>
        <p:spPr>
          <a:xfrm>
            <a:off x="6353620" y="3992203"/>
            <a:ext cx="585493" cy="585493"/>
          </a:xfrm>
          <a:prstGeom prst="rect">
            <a:avLst/>
          </a:prstGeom>
        </p:spPr>
      </p:pic>
      <p:pic>
        <p:nvPicPr>
          <p:cNvPr id="7" name="Picture 12" descr="Icon&#10;&#10;Description automatically generated">
            <a:extLst>
              <a:ext uri="{FF2B5EF4-FFF2-40B4-BE49-F238E27FC236}">
                <a16:creationId xmlns:a16="http://schemas.microsoft.com/office/drawing/2014/main" id="{CDB588AA-D57E-E428-BC6D-FBFB84003CD7}"/>
              </a:ext>
            </a:extLst>
          </p:cNvPr>
          <p:cNvPicPr>
            <a:picLocks noChangeAspect="1"/>
          </p:cNvPicPr>
          <p:nvPr/>
        </p:nvPicPr>
        <p:blipFill>
          <a:blip r:embed="rId4"/>
          <a:stretch>
            <a:fillRect/>
          </a:stretch>
        </p:blipFill>
        <p:spPr>
          <a:xfrm>
            <a:off x="6413776" y="4759216"/>
            <a:ext cx="476169" cy="476169"/>
          </a:xfrm>
          <a:prstGeom prst="rect">
            <a:avLst/>
          </a:prstGeom>
        </p:spPr>
      </p:pic>
      <p:sp>
        <p:nvSpPr>
          <p:cNvPr id="8" name="TextBox 7">
            <a:extLst>
              <a:ext uri="{FF2B5EF4-FFF2-40B4-BE49-F238E27FC236}">
                <a16:creationId xmlns:a16="http://schemas.microsoft.com/office/drawing/2014/main" id="{F06F1B37-9F64-9114-855A-0E50604B9D32}"/>
              </a:ext>
            </a:extLst>
          </p:cNvPr>
          <p:cNvSpPr txBox="1"/>
          <p:nvPr/>
        </p:nvSpPr>
        <p:spPr>
          <a:xfrm>
            <a:off x="6972638" y="1402081"/>
            <a:ext cx="4866937" cy="369332"/>
          </a:xfrm>
          <a:prstGeom prst="rect">
            <a:avLst/>
          </a:prstGeom>
          <a:noFill/>
        </p:spPr>
        <p:txBody>
          <a:bodyPr wrap="square" rtlCol="0">
            <a:spAutoFit/>
          </a:bodyPr>
          <a:lstStyle/>
          <a:p>
            <a:r>
              <a:rPr lang="en-GB">
                <a:solidFill>
                  <a:schemeClr val="bg1"/>
                </a:solidFill>
                <a:latin typeface="Arial"/>
                <a:cs typeface="Arial"/>
              </a:rPr>
              <a:t>Science and technology for development</a:t>
            </a:r>
            <a:endParaRPr lang="en-US">
              <a:solidFill>
                <a:schemeClr val="bg1"/>
              </a:solidFill>
              <a:latin typeface="Calibri"/>
              <a:cs typeface="Calibri"/>
            </a:endParaRPr>
          </a:p>
        </p:txBody>
      </p:sp>
      <p:sp>
        <p:nvSpPr>
          <p:cNvPr id="9" name="TextBox 8">
            <a:extLst>
              <a:ext uri="{FF2B5EF4-FFF2-40B4-BE49-F238E27FC236}">
                <a16:creationId xmlns:a16="http://schemas.microsoft.com/office/drawing/2014/main" id="{4A20FA3E-3AA1-9EF5-FEFA-7DD04CB3B3B3}"/>
              </a:ext>
            </a:extLst>
          </p:cNvPr>
          <p:cNvSpPr txBox="1"/>
          <p:nvPr/>
        </p:nvSpPr>
        <p:spPr>
          <a:xfrm>
            <a:off x="6942128" y="1976009"/>
            <a:ext cx="4864025" cy="646331"/>
          </a:xfrm>
          <a:prstGeom prst="rect">
            <a:avLst/>
          </a:prstGeom>
          <a:noFill/>
        </p:spPr>
        <p:txBody>
          <a:bodyPr wrap="square" rtlCol="0">
            <a:spAutoFit/>
          </a:bodyPr>
          <a:lstStyle/>
          <a:p>
            <a:r>
              <a:rPr lang="en-GB">
                <a:solidFill>
                  <a:schemeClr val="bg1"/>
                </a:solidFill>
                <a:latin typeface="Arial"/>
                <a:cs typeface="Arial"/>
              </a:rPr>
              <a:t>Improving population health, health systems and capacity</a:t>
            </a:r>
            <a:endParaRPr lang="en-US">
              <a:solidFill>
                <a:schemeClr val="bg1"/>
              </a:solidFill>
              <a:ea typeface="+mn-lt"/>
              <a:cs typeface="+mn-lt"/>
            </a:endParaRPr>
          </a:p>
        </p:txBody>
      </p:sp>
      <p:sp>
        <p:nvSpPr>
          <p:cNvPr id="10" name="TextBox 9">
            <a:extLst>
              <a:ext uri="{FF2B5EF4-FFF2-40B4-BE49-F238E27FC236}">
                <a16:creationId xmlns:a16="http://schemas.microsoft.com/office/drawing/2014/main" id="{2262F113-E15E-5862-2552-3BBF2FBE682C}"/>
              </a:ext>
            </a:extLst>
          </p:cNvPr>
          <p:cNvSpPr txBox="1"/>
          <p:nvPr/>
        </p:nvSpPr>
        <p:spPr>
          <a:xfrm>
            <a:off x="6944506" y="2622340"/>
            <a:ext cx="4866937" cy="463075"/>
          </a:xfrm>
          <a:prstGeom prst="rect">
            <a:avLst/>
          </a:prstGeom>
          <a:noFill/>
        </p:spPr>
        <p:txBody>
          <a:bodyPr wrap="square" rtlCol="0">
            <a:spAutoFit/>
          </a:bodyPr>
          <a:lstStyle/>
          <a:p>
            <a:pPr>
              <a:lnSpc>
                <a:spcPct val="150000"/>
              </a:lnSpc>
            </a:pPr>
            <a:r>
              <a:rPr lang="en-US">
                <a:solidFill>
                  <a:schemeClr val="bg1"/>
                </a:solidFill>
                <a:latin typeface="Arial"/>
                <a:cs typeface="Arial"/>
              </a:rPr>
              <a:t>Promoting</a:t>
            </a:r>
            <a:r>
              <a:rPr lang="en-US">
                <a:solidFill>
                  <a:schemeClr val="bg1"/>
                </a:solidFill>
                <a:ea typeface="+mn-lt"/>
                <a:cs typeface="+mn-lt"/>
              </a:rPr>
              <a:t> </a:t>
            </a:r>
            <a:r>
              <a:rPr lang="en-US">
                <a:solidFill>
                  <a:schemeClr val="bg1"/>
                </a:solidFill>
                <a:latin typeface="Arial"/>
                <a:cs typeface="Arial"/>
              </a:rPr>
              <a:t>innovation and entrepreneurship</a:t>
            </a:r>
          </a:p>
        </p:txBody>
      </p:sp>
      <p:sp>
        <p:nvSpPr>
          <p:cNvPr id="11" name="TextBox 10">
            <a:extLst>
              <a:ext uri="{FF2B5EF4-FFF2-40B4-BE49-F238E27FC236}">
                <a16:creationId xmlns:a16="http://schemas.microsoft.com/office/drawing/2014/main" id="{23465926-D9B6-513C-322B-DFE018066622}"/>
              </a:ext>
            </a:extLst>
          </p:cNvPr>
          <p:cNvSpPr txBox="1"/>
          <p:nvPr/>
        </p:nvSpPr>
        <p:spPr>
          <a:xfrm>
            <a:off x="6911084" y="3259342"/>
            <a:ext cx="4871822" cy="646331"/>
          </a:xfrm>
          <a:prstGeom prst="rect">
            <a:avLst/>
          </a:prstGeom>
          <a:noFill/>
        </p:spPr>
        <p:txBody>
          <a:bodyPr wrap="square" rtlCol="0">
            <a:spAutoFit/>
          </a:bodyPr>
          <a:lstStyle/>
          <a:p>
            <a:r>
              <a:rPr lang="en-GB">
                <a:solidFill>
                  <a:schemeClr val="bg1"/>
                </a:solidFill>
                <a:latin typeface="Arial"/>
                <a:cs typeface="Arial"/>
              </a:rPr>
              <a:t>Strengthening peace, security and governance</a:t>
            </a:r>
            <a:endParaRPr lang="en-US">
              <a:solidFill>
                <a:schemeClr val="bg1"/>
              </a:solidFill>
              <a:ea typeface="+mn-lt"/>
              <a:cs typeface="+mn-lt"/>
            </a:endParaRPr>
          </a:p>
        </p:txBody>
      </p:sp>
      <p:sp>
        <p:nvSpPr>
          <p:cNvPr id="12" name="TextBox 11">
            <a:extLst>
              <a:ext uri="{FF2B5EF4-FFF2-40B4-BE49-F238E27FC236}">
                <a16:creationId xmlns:a16="http://schemas.microsoft.com/office/drawing/2014/main" id="{30AF8CA5-3DF1-0CAB-0194-46EBBC70774E}"/>
              </a:ext>
            </a:extLst>
          </p:cNvPr>
          <p:cNvSpPr txBox="1"/>
          <p:nvPr/>
        </p:nvSpPr>
        <p:spPr>
          <a:xfrm>
            <a:off x="6964557" y="4094666"/>
            <a:ext cx="4818349" cy="646331"/>
          </a:xfrm>
          <a:prstGeom prst="rect">
            <a:avLst/>
          </a:prstGeom>
          <a:noFill/>
        </p:spPr>
        <p:txBody>
          <a:bodyPr wrap="square" rtlCol="0">
            <a:spAutoFit/>
          </a:bodyPr>
          <a:lstStyle/>
          <a:p>
            <a:r>
              <a:rPr lang="en-GB">
                <a:solidFill>
                  <a:schemeClr val="bg1"/>
                </a:solidFill>
                <a:latin typeface="Arial"/>
                <a:ea typeface="+mn-lt"/>
                <a:cs typeface="Arial"/>
              </a:rPr>
              <a:t>Strengthening resilience and response to crises</a:t>
            </a:r>
            <a:endParaRPr lang="en-US">
              <a:solidFill>
                <a:schemeClr val="bg1"/>
              </a:solidFill>
              <a:ea typeface="+mn-lt"/>
              <a:cs typeface="+mn-lt"/>
            </a:endParaRPr>
          </a:p>
        </p:txBody>
      </p:sp>
      <p:sp>
        <p:nvSpPr>
          <p:cNvPr id="13" name="TextBox 12">
            <a:extLst>
              <a:ext uri="{FF2B5EF4-FFF2-40B4-BE49-F238E27FC236}">
                <a16:creationId xmlns:a16="http://schemas.microsoft.com/office/drawing/2014/main" id="{676D16F1-6622-ECDD-CA41-78DB91F968D4}"/>
              </a:ext>
            </a:extLst>
          </p:cNvPr>
          <p:cNvSpPr txBox="1"/>
          <p:nvPr/>
        </p:nvSpPr>
        <p:spPr>
          <a:xfrm>
            <a:off x="6964557" y="4722575"/>
            <a:ext cx="4813464" cy="463075"/>
          </a:xfrm>
          <a:prstGeom prst="rect">
            <a:avLst/>
          </a:prstGeom>
          <a:noFill/>
        </p:spPr>
        <p:txBody>
          <a:bodyPr wrap="square" rtlCol="0">
            <a:spAutoFit/>
          </a:bodyPr>
          <a:lstStyle/>
          <a:p>
            <a:pPr>
              <a:lnSpc>
                <a:spcPct val="150000"/>
              </a:lnSpc>
            </a:pPr>
            <a:r>
              <a:rPr lang="en-GB">
                <a:solidFill>
                  <a:schemeClr val="bg1"/>
                </a:solidFill>
                <a:latin typeface="Arial"/>
                <a:cs typeface="Arial"/>
              </a:rPr>
              <a:t>Access, inclusion and opportunity</a:t>
            </a:r>
            <a:endParaRPr lang="en-US">
              <a:solidFill>
                <a:schemeClr val="bg1"/>
              </a:solidFill>
            </a:endParaRPr>
          </a:p>
        </p:txBody>
      </p:sp>
      <p:pic>
        <p:nvPicPr>
          <p:cNvPr id="14" name="Picture 8" descr="Icon&#10;&#10;Description automatically generated">
            <a:extLst>
              <a:ext uri="{FF2B5EF4-FFF2-40B4-BE49-F238E27FC236}">
                <a16:creationId xmlns:a16="http://schemas.microsoft.com/office/drawing/2014/main" id="{DDCAAFE7-4D88-B021-1A21-E29F7D2E15F4}"/>
              </a:ext>
            </a:extLst>
          </p:cNvPr>
          <p:cNvPicPr>
            <a:picLocks noChangeAspect="1"/>
          </p:cNvPicPr>
          <p:nvPr/>
        </p:nvPicPr>
        <p:blipFill>
          <a:blip r:embed="rId5"/>
          <a:stretch>
            <a:fillRect/>
          </a:stretch>
        </p:blipFill>
        <p:spPr>
          <a:xfrm>
            <a:off x="6416033" y="1918236"/>
            <a:ext cx="457201" cy="457201"/>
          </a:xfrm>
          <a:prstGeom prst="rect">
            <a:avLst/>
          </a:prstGeom>
        </p:spPr>
      </p:pic>
      <p:pic>
        <p:nvPicPr>
          <p:cNvPr id="15" name="Picture 6" descr="Icon&#10;&#10;Description automatically generated">
            <a:extLst>
              <a:ext uri="{FF2B5EF4-FFF2-40B4-BE49-F238E27FC236}">
                <a16:creationId xmlns:a16="http://schemas.microsoft.com/office/drawing/2014/main" id="{F3C0EF61-559B-59AE-2984-2446CCC6A524}"/>
              </a:ext>
            </a:extLst>
          </p:cNvPr>
          <p:cNvPicPr>
            <a:picLocks noChangeAspect="1"/>
          </p:cNvPicPr>
          <p:nvPr/>
        </p:nvPicPr>
        <p:blipFill>
          <a:blip r:embed="rId6"/>
          <a:stretch>
            <a:fillRect/>
          </a:stretch>
        </p:blipFill>
        <p:spPr>
          <a:xfrm>
            <a:off x="6340561" y="1268345"/>
            <a:ext cx="577517" cy="577517"/>
          </a:xfrm>
          <a:prstGeom prst="rect">
            <a:avLst/>
          </a:prstGeom>
        </p:spPr>
      </p:pic>
      <p:pic>
        <p:nvPicPr>
          <p:cNvPr id="17" name="Picture 10" descr="Icon&#10;&#10;Description automatically generated">
            <a:extLst>
              <a:ext uri="{FF2B5EF4-FFF2-40B4-BE49-F238E27FC236}">
                <a16:creationId xmlns:a16="http://schemas.microsoft.com/office/drawing/2014/main" id="{D0CA23D9-EC9A-7C8D-6195-A2448DCF0E58}"/>
              </a:ext>
            </a:extLst>
          </p:cNvPr>
          <p:cNvPicPr>
            <a:picLocks noChangeAspect="1"/>
          </p:cNvPicPr>
          <p:nvPr/>
        </p:nvPicPr>
        <p:blipFill>
          <a:blip r:embed="rId7"/>
          <a:stretch>
            <a:fillRect/>
          </a:stretch>
        </p:blipFill>
        <p:spPr>
          <a:xfrm>
            <a:off x="6340561" y="3289480"/>
            <a:ext cx="577517" cy="577517"/>
          </a:xfrm>
          <a:prstGeom prst="rect">
            <a:avLst/>
          </a:prstGeom>
        </p:spPr>
      </p:pic>
      <p:pic>
        <p:nvPicPr>
          <p:cNvPr id="18" name="Picture 17" descr="Sustainable Development Goals icons">
            <a:extLst>
              <a:ext uri="{FF2B5EF4-FFF2-40B4-BE49-F238E27FC236}">
                <a16:creationId xmlns:a16="http://schemas.microsoft.com/office/drawing/2014/main" id="{0379DB0C-551B-5714-5875-10092386032B}"/>
              </a:ext>
              <a:ext uri="{C183D7F6-B498-43B3-948B-1728B52AA6E4}">
                <adec:decorative xmlns:adec="http://schemas.microsoft.com/office/drawing/2017/decorative" val="0"/>
              </a:ext>
            </a:extLst>
          </p:cNvPr>
          <p:cNvPicPr>
            <a:picLocks noChangeAspect="1"/>
          </p:cNvPicPr>
          <p:nvPr/>
        </p:nvPicPr>
        <p:blipFill>
          <a:blip r:embed="rId8"/>
          <a:stretch>
            <a:fillRect/>
          </a:stretch>
        </p:blipFill>
        <p:spPr>
          <a:xfrm>
            <a:off x="409094" y="4085017"/>
            <a:ext cx="3898501" cy="2379284"/>
          </a:xfrm>
          <a:prstGeom prst="rect">
            <a:avLst/>
          </a:prstGeom>
        </p:spPr>
      </p:pic>
    </p:spTree>
    <p:extLst>
      <p:ext uri="{BB962C8B-B14F-4D97-AF65-F5344CB8AC3E}">
        <p14:creationId xmlns:p14="http://schemas.microsoft.com/office/powerpoint/2010/main" val="36113574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A group of people sitting in a room&#10;&#10;AI-generated content may be incorrect.">
            <a:extLst>
              <a:ext uri="{FF2B5EF4-FFF2-40B4-BE49-F238E27FC236}">
                <a16:creationId xmlns:a16="http://schemas.microsoft.com/office/drawing/2014/main" id="{7A96805C-4956-5846-00DB-3B3EBA8C6053}"/>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8760" r="8760"/>
          <a:stretch>
            <a:fillRect/>
          </a:stretch>
        </p:blipFill>
        <p:spPr>
          <a:xfrm>
            <a:off x="6808450" y="1557529"/>
            <a:ext cx="4829175" cy="3905250"/>
          </a:xfrm>
        </p:spPr>
      </p:pic>
      <p:sp>
        <p:nvSpPr>
          <p:cNvPr id="3" name="Text Placeholder 2">
            <a:extLst>
              <a:ext uri="{FF2B5EF4-FFF2-40B4-BE49-F238E27FC236}">
                <a16:creationId xmlns:a16="http://schemas.microsoft.com/office/drawing/2014/main" id="{84986A2F-620A-C778-CA1B-94CAB7929045}"/>
              </a:ext>
            </a:extLst>
          </p:cNvPr>
          <p:cNvSpPr>
            <a:spLocks noGrp="1"/>
          </p:cNvSpPr>
          <p:nvPr>
            <p:ph type="body" sz="quarter" idx="12"/>
          </p:nvPr>
        </p:nvSpPr>
        <p:spPr/>
        <p:txBody>
          <a:bodyPr/>
          <a:lstStyle/>
          <a:p>
            <a:r>
              <a:rPr lang="en-GB"/>
              <a:t>What do Commonwealth Scholarships offer?</a:t>
            </a:r>
          </a:p>
        </p:txBody>
      </p:sp>
      <p:sp>
        <p:nvSpPr>
          <p:cNvPr id="4" name="Text Placeholder 3">
            <a:extLst>
              <a:ext uri="{FF2B5EF4-FFF2-40B4-BE49-F238E27FC236}">
                <a16:creationId xmlns:a16="http://schemas.microsoft.com/office/drawing/2014/main" id="{6F9398D8-2A03-1F45-60E6-B988773ADD5D}"/>
              </a:ext>
            </a:extLst>
          </p:cNvPr>
          <p:cNvSpPr>
            <a:spLocks noGrp="1"/>
          </p:cNvSpPr>
          <p:nvPr>
            <p:ph type="body" sz="quarter" idx="11"/>
          </p:nvPr>
        </p:nvSpPr>
        <p:spPr>
          <a:xfrm>
            <a:off x="352425" y="1557529"/>
            <a:ext cx="5457825" cy="5062220"/>
          </a:xfrm>
        </p:spPr>
        <p:txBody>
          <a:bodyPr>
            <a:normAutofit/>
          </a:bodyPr>
          <a:lstStyle/>
          <a:p>
            <a:r>
              <a:rPr lang="en-GB" sz="2400"/>
              <a:t>Fully funded study at a UK institution</a:t>
            </a:r>
          </a:p>
          <a:p>
            <a:r>
              <a:rPr lang="en-GB" sz="2400"/>
              <a:t>Visa and travel costs for awardees travelling to the UK</a:t>
            </a:r>
          </a:p>
          <a:p>
            <a:r>
              <a:rPr lang="en-GB" sz="2400"/>
              <a:t>Additional financial support, including family allowance and disability support</a:t>
            </a:r>
          </a:p>
          <a:p>
            <a:r>
              <a:rPr lang="en-GB" sz="2400"/>
              <a:t>Opportunities to meet scholars and alumni and build meaningful networks</a:t>
            </a:r>
          </a:p>
          <a:p>
            <a:r>
              <a:rPr lang="en-GB" sz="2400"/>
              <a:t>Engagement in a global alumni network</a:t>
            </a:r>
          </a:p>
        </p:txBody>
      </p:sp>
    </p:spTree>
    <p:extLst>
      <p:ext uri="{BB962C8B-B14F-4D97-AF65-F5344CB8AC3E}">
        <p14:creationId xmlns:p14="http://schemas.microsoft.com/office/powerpoint/2010/main" val="19508608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D035EB-C33D-1AE7-FE16-135BD0DBF266}"/>
              </a:ext>
            </a:extLst>
          </p:cNvPr>
          <p:cNvSpPr>
            <a:spLocks noGrp="1"/>
          </p:cNvSpPr>
          <p:nvPr>
            <p:ph type="title"/>
          </p:nvPr>
        </p:nvSpPr>
        <p:spPr/>
        <p:txBody>
          <a:bodyPr/>
          <a:lstStyle/>
          <a:p>
            <a:r>
              <a:rPr lang="en-GB"/>
              <a:t>Applying for a Commonwealth Scholarship</a:t>
            </a:r>
          </a:p>
        </p:txBody>
      </p:sp>
    </p:spTree>
    <p:extLst>
      <p:ext uri="{BB962C8B-B14F-4D97-AF65-F5344CB8AC3E}">
        <p14:creationId xmlns:p14="http://schemas.microsoft.com/office/powerpoint/2010/main" val="42766840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090AA4D-79AB-7392-5C7E-433309E2113A}"/>
              </a:ext>
            </a:extLst>
          </p:cNvPr>
          <p:cNvSpPr>
            <a:spLocks noGrp="1"/>
          </p:cNvSpPr>
          <p:nvPr>
            <p:ph type="body" sz="quarter" idx="11"/>
          </p:nvPr>
        </p:nvSpPr>
        <p:spPr>
          <a:xfrm>
            <a:off x="352425" y="1402081"/>
            <a:ext cx="10455783" cy="5062220"/>
          </a:xfrm>
        </p:spPr>
        <p:txBody>
          <a:bodyPr/>
          <a:lstStyle/>
          <a:p>
            <a:r>
              <a:rPr lang="en-GB" dirty="0"/>
              <a:t>Commonwealth Master’s Scholarship</a:t>
            </a:r>
          </a:p>
          <a:p>
            <a:r>
              <a:rPr lang="en-GB" dirty="0"/>
              <a:t>Commonwealth Shared Master’s Scholarship</a:t>
            </a:r>
          </a:p>
          <a:p>
            <a:r>
              <a:rPr lang="en-GB" dirty="0"/>
              <a:t>Commonwealth Startup Fellowship</a:t>
            </a:r>
          </a:p>
          <a:p>
            <a:r>
              <a:rPr lang="en-GB" dirty="0"/>
              <a:t>Commonwealth Fellowship- academic and professional</a:t>
            </a:r>
          </a:p>
        </p:txBody>
      </p:sp>
      <p:sp>
        <p:nvSpPr>
          <p:cNvPr id="4" name="Text Placeholder 3">
            <a:extLst>
              <a:ext uri="{FF2B5EF4-FFF2-40B4-BE49-F238E27FC236}">
                <a16:creationId xmlns:a16="http://schemas.microsoft.com/office/drawing/2014/main" id="{98CF5509-FD43-8317-9A56-C036F347CA28}"/>
              </a:ext>
            </a:extLst>
          </p:cNvPr>
          <p:cNvSpPr>
            <a:spLocks noGrp="1"/>
          </p:cNvSpPr>
          <p:nvPr>
            <p:ph type="body" sz="quarter" idx="13"/>
          </p:nvPr>
        </p:nvSpPr>
        <p:spPr>
          <a:xfrm>
            <a:off x="352425" y="393699"/>
            <a:ext cx="9385935" cy="546100"/>
          </a:xfrm>
        </p:spPr>
        <p:txBody>
          <a:bodyPr/>
          <a:lstStyle/>
          <a:p>
            <a:r>
              <a:rPr lang="en-GB" dirty="0"/>
              <a:t>Country eligibility: Dominica</a:t>
            </a:r>
          </a:p>
        </p:txBody>
      </p:sp>
    </p:spTree>
    <p:extLst>
      <p:ext uri="{BB962C8B-B14F-4D97-AF65-F5344CB8AC3E}">
        <p14:creationId xmlns:p14="http://schemas.microsoft.com/office/powerpoint/2010/main" val="21141386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EB356E2-FE69-F512-ABD2-E9A1C26CD095}"/>
              </a:ext>
            </a:extLst>
          </p:cNvPr>
          <p:cNvSpPr>
            <a:spLocks noGrp="1"/>
          </p:cNvSpPr>
          <p:nvPr>
            <p:ph type="body" sz="quarter" idx="11"/>
          </p:nvPr>
        </p:nvSpPr>
        <p:spPr/>
        <p:txBody>
          <a:bodyPr vert="horz" lIns="91440" tIns="45720" rIns="91440" bIns="45720" rtlCol="0" anchor="t">
            <a:normAutofit/>
          </a:bodyPr>
          <a:lstStyle/>
          <a:p>
            <a:pPr marL="0" indent="0">
              <a:buNone/>
            </a:pPr>
            <a:r>
              <a:rPr lang="en-GB" sz="2400"/>
              <a:t>Support students to undertake a full-time taught Master’s degree at a university in the UK.</a:t>
            </a:r>
          </a:p>
          <a:p>
            <a:pPr marL="0" indent="0">
              <a:buNone/>
            </a:pPr>
            <a:r>
              <a:rPr lang="en-GB" sz="2400">
                <a:latin typeface="Arial" panose="020B0604020202020204" pitchFamily="34" charset="0"/>
                <a:ea typeface="Calibri" panose="020F0502020204030204" pitchFamily="34" charset="0"/>
              </a:rPr>
              <a:t>These scholarships e</a:t>
            </a:r>
            <a:r>
              <a:rPr lang="en-GB" sz="2400">
                <a:effectLst/>
                <a:latin typeface="Arial" panose="020B0604020202020204" pitchFamily="34" charset="0"/>
                <a:ea typeface="Calibri" panose="020F0502020204030204" pitchFamily="34" charset="0"/>
              </a:rPr>
              <a:t>nable talented and motivated individuals to gain the knowledge and skills required for sustainable development</a:t>
            </a:r>
            <a:endParaRPr lang="en-GB" sz="2400"/>
          </a:p>
          <a:p>
            <a:pPr marL="0" indent="0">
              <a:buNone/>
            </a:pPr>
            <a:endParaRPr lang="en-GB" sz="2400"/>
          </a:p>
          <a:p>
            <a:pPr marL="0" indent="0">
              <a:buNone/>
            </a:pPr>
            <a:r>
              <a:rPr lang="en-GB" sz="2400" b="1"/>
              <a:t>Application timeline</a:t>
            </a:r>
          </a:p>
          <a:p>
            <a:r>
              <a:rPr lang="en-GB" sz="2400"/>
              <a:t>Applications open: 8 September</a:t>
            </a:r>
            <a:endParaRPr lang="en-GB" sz="2400">
              <a:cs typeface="Arial"/>
            </a:endParaRPr>
          </a:p>
          <a:p>
            <a:r>
              <a:rPr lang="en-GB" sz="2400"/>
              <a:t>Applications close: 20 October</a:t>
            </a:r>
            <a:endParaRPr lang="en-GB" sz="2400">
              <a:cs typeface="Arial" panose="020B0604020202020204"/>
            </a:endParaRPr>
          </a:p>
          <a:p>
            <a:endParaRPr lang="en-GB" sz="2400"/>
          </a:p>
          <a:p>
            <a:pPr marL="0" indent="0">
              <a:buNone/>
            </a:pPr>
            <a:endParaRPr lang="en-GB"/>
          </a:p>
        </p:txBody>
      </p:sp>
      <p:sp>
        <p:nvSpPr>
          <p:cNvPr id="3" name="Text Placeholder 2">
            <a:extLst>
              <a:ext uri="{FF2B5EF4-FFF2-40B4-BE49-F238E27FC236}">
                <a16:creationId xmlns:a16="http://schemas.microsoft.com/office/drawing/2014/main" id="{E77FF5E5-E1ED-C642-9E9D-72DEEB1ED3D0}"/>
              </a:ext>
            </a:extLst>
          </p:cNvPr>
          <p:cNvSpPr>
            <a:spLocks noGrp="1"/>
          </p:cNvSpPr>
          <p:nvPr>
            <p:ph type="body" sz="quarter" idx="12"/>
          </p:nvPr>
        </p:nvSpPr>
        <p:spPr/>
        <p:txBody>
          <a:bodyPr>
            <a:normAutofit/>
          </a:bodyPr>
          <a:lstStyle/>
          <a:p>
            <a:r>
              <a:rPr lang="en-GB" sz="2400"/>
              <a:t>Candidates </a:t>
            </a:r>
            <a:r>
              <a:rPr lang="en-GB" sz="2400" b="1"/>
              <a:t>must</a:t>
            </a:r>
            <a:r>
              <a:rPr lang="en-GB" sz="2400"/>
              <a:t> apply through a nominating agency </a:t>
            </a:r>
            <a:r>
              <a:rPr lang="en-GB" sz="2400" b="1"/>
              <a:t>and</a:t>
            </a:r>
            <a:r>
              <a:rPr lang="en-GB" sz="2400"/>
              <a:t> the CSC.</a:t>
            </a:r>
          </a:p>
          <a:p>
            <a:r>
              <a:rPr lang="en-GB" sz="2400"/>
              <a:t>Each nominating agency has its own selection process and may have additional eligibility criteria.</a:t>
            </a:r>
          </a:p>
          <a:p>
            <a:r>
              <a:rPr lang="en-GB" sz="2400"/>
              <a:t>Applicants must check with their chosen nominating agency for specific guidance.</a:t>
            </a:r>
          </a:p>
          <a:p>
            <a:r>
              <a:rPr lang="en-GB" sz="2400"/>
              <a:t>Nominating agencies may set their own closing date for applications.</a:t>
            </a:r>
          </a:p>
        </p:txBody>
      </p:sp>
      <p:sp>
        <p:nvSpPr>
          <p:cNvPr id="4" name="Text Placeholder 3">
            <a:extLst>
              <a:ext uri="{FF2B5EF4-FFF2-40B4-BE49-F238E27FC236}">
                <a16:creationId xmlns:a16="http://schemas.microsoft.com/office/drawing/2014/main" id="{6E73088D-8E1D-3F73-04E3-E2A4EE6327EF}"/>
              </a:ext>
            </a:extLst>
          </p:cNvPr>
          <p:cNvSpPr>
            <a:spLocks noGrp="1"/>
          </p:cNvSpPr>
          <p:nvPr>
            <p:ph type="body" sz="quarter" idx="13"/>
          </p:nvPr>
        </p:nvSpPr>
        <p:spPr/>
        <p:txBody>
          <a:bodyPr/>
          <a:lstStyle/>
          <a:p>
            <a:r>
              <a:rPr lang="en-GB"/>
              <a:t>Master’s Scholarships</a:t>
            </a:r>
          </a:p>
        </p:txBody>
      </p:sp>
      <p:sp>
        <p:nvSpPr>
          <p:cNvPr id="5" name="Text Placeholder 4">
            <a:extLst>
              <a:ext uri="{FF2B5EF4-FFF2-40B4-BE49-F238E27FC236}">
                <a16:creationId xmlns:a16="http://schemas.microsoft.com/office/drawing/2014/main" id="{36F2725E-62BD-FDD1-23DA-15D904E65CD3}"/>
              </a:ext>
            </a:extLst>
          </p:cNvPr>
          <p:cNvSpPr>
            <a:spLocks noGrp="1"/>
          </p:cNvSpPr>
          <p:nvPr>
            <p:ph type="body" sz="quarter" idx="14"/>
          </p:nvPr>
        </p:nvSpPr>
        <p:spPr/>
        <p:txBody>
          <a:bodyPr vert="horz" lIns="91440" tIns="45720" rIns="91440" bIns="45720" rtlCol="0" anchor="t">
            <a:noAutofit/>
          </a:bodyPr>
          <a:lstStyle/>
          <a:p>
            <a:r>
              <a:rPr lang="en-GB"/>
              <a:t>Agency nominators</a:t>
            </a:r>
          </a:p>
        </p:txBody>
      </p:sp>
    </p:spTree>
    <p:extLst>
      <p:ext uri="{BB962C8B-B14F-4D97-AF65-F5344CB8AC3E}">
        <p14:creationId xmlns:p14="http://schemas.microsoft.com/office/powerpoint/2010/main" val="37746633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7DDE92-0EE9-FB43-BD3E-B43B8ABCA432}"/>
              </a:ext>
            </a:extLst>
          </p:cNvPr>
          <p:cNvSpPr>
            <a:spLocks noGrp="1"/>
          </p:cNvSpPr>
          <p:nvPr>
            <p:ph type="title"/>
          </p:nvPr>
        </p:nvSpPr>
        <p:spPr/>
        <p:txBody>
          <a:bodyPr/>
          <a:lstStyle/>
          <a:p>
            <a:r>
              <a:rPr lang="en-GB"/>
              <a:t>CSC Nominators</a:t>
            </a:r>
          </a:p>
        </p:txBody>
      </p:sp>
      <p:sp>
        <p:nvSpPr>
          <p:cNvPr id="3" name="Content Placeholder 2">
            <a:extLst>
              <a:ext uri="{FF2B5EF4-FFF2-40B4-BE49-F238E27FC236}">
                <a16:creationId xmlns:a16="http://schemas.microsoft.com/office/drawing/2014/main" id="{1C6AC706-50FD-0199-117C-18B38832BAB9}"/>
              </a:ext>
            </a:extLst>
          </p:cNvPr>
          <p:cNvSpPr>
            <a:spLocks noGrp="1"/>
          </p:cNvSpPr>
          <p:nvPr>
            <p:ph idx="1"/>
          </p:nvPr>
        </p:nvSpPr>
        <p:spPr>
          <a:xfrm>
            <a:off x="838200" y="1792224"/>
            <a:ext cx="10515600" cy="4700651"/>
          </a:xfrm>
        </p:spPr>
        <p:txBody>
          <a:bodyPr vert="horz" lIns="91440" tIns="45720" rIns="91440" bIns="45720" rtlCol="0" anchor="t">
            <a:normAutofit/>
          </a:bodyPr>
          <a:lstStyle/>
          <a:p>
            <a:r>
              <a:rPr lang="en-GB" sz="2400" b="1"/>
              <a:t>National nominating agencies </a:t>
            </a:r>
            <a:r>
              <a:rPr lang="en-GB" sz="2400"/>
              <a:t>are Commonwealth ministries of education, skills or human resource development who act on behalf of their national government.</a:t>
            </a:r>
          </a:p>
          <a:p>
            <a:pPr lvl="1"/>
            <a:r>
              <a:rPr lang="en-GB" sz="2000"/>
              <a:t>Shortlist candidates with proposed study plans that fit with their government’s sustainable development priorities.</a:t>
            </a:r>
          </a:p>
          <a:p>
            <a:r>
              <a:rPr lang="en-GB" sz="2400" b="1"/>
              <a:t>Non-Governmental Organisation (NGO) </a:t>
            </a:r>
            <a:r>
              <a:rPr lang="en-GB" sz="2400"/>
              <a:t>work on high-priority issues in sustainable development, including gender equity, disability rights, LGBT+ rights, and displaced peoples.</a:t>
            </a:r>
          </a:p>
          <a:p>
            <a:pPr lvl="1"/>
            <a:r>
              <a:rPr lang="en-GB" sz="2000"/>
              <a:t>Further the CSC’s mission to provide scholarship opportunities for all, regardless of background. </a:t>
            </a:r>
          </a:p>
          <a:p>
            <a:pPr marL="0" indent="0">
              <a:buNone/>
            </a:pPr>
            <a:r>
              <a:rPr lang="en-GB" sz="2400"/>
              <a:t>Applicants can apply through a national nominating agency and/or NGO nominating agency.  </a:t>
            </a:r>
          </a:p>
        </p:txBody>
      </p:sp>
    </p:spTree>
    <p:extLst>
      <p:ext uri="{BB962C8B-B14F-4D97-AF65-F5344CB8AC3E}">
        <p14:creationId xmlns:p14="http://schemas.microsoft.com/office/powerpoint/2010/main" val="19041676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43DA0F-C67F-F15E-FFB4-DD462F56EA6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FCF80DE-436A-B405-7AFF-DA76C62D3336}"/>
              </a:ext>
            </a:extLst>
          </p:cNvPr>
          <p:cNvSpPr>
            <a:spLocks noGrp="1"/>
          </p:cNvSpPr>
          <p:nvPr>
            <p:ph type="title"/>
          </p:nvPr>
        </p:nvSpPr>
        <p:spPr/>
        <p:txBody>
          <a:bodyPr/>
          <a:lstStyle/>
          <a:p>
            <a:r>
              <a:rPr lang="en-GB" dirty="0"/>
              <a:t>Nominators for Dominica</a:t>
            </a:r>
          </a:p>
        </p:txBody>
      </p:sp>
      <p:sp>
        <p:nvSpPr>
          <p:cNvPr id="3" name="Text Placeholder 2">
            <a:extLst>
              <a:ext uri="{FF2B5EF4-FFF2-40B4-BE49-F238E27FC236}">
                <a16:creationId xmlns:a16="http://schemas.microsoft.com/office/drawing/2014/main" id="{294D327D-4826-A378-53B9-81C532B53477}"/>
              </a:ext>
            </a:extLst>
          </p:cNvPr>
          <p:cNvSpPr>
            <a:spLocks noGrp="1"/>
          </p:cNvSpPr>
          <p:nvPr>
            <p:ph type="body" idx="1"/>
          </p:nvPr>
        </p:nvSpPr>
        <p:spPr>
          <a:xfrm>
            <a:off x="952500" y="2300155"/>
            <a:ext cx="3036477" cy="2052389"/>
          </a:xfrm>
        </p:spPr>
        <p:txBody>
          <a:bodyPr>
            <a:normAutofit/>
          </a:bodyPr>
          <a:lstStyle/>
          <a:p>
            <a:r>
              <a:rPr lang="en-US" dirty="0">
                <a:solidFill>
                  <a:srgbClr val="002B7F"/>
                </a:solidFill>
                <a:cs typeface="Arial"/>
              </a:rPr>
              <a:t>National nominating agency</a:t>
            </a:r>
          </a:p>
          <a:p>
            <a:r>
              <a:rPr lang="en-GB" dirty="0"/>
              <a:t>Ministry of Education, Human Resource Planning, Vocational Training and National Excellence</a:t>
            </a:r>
          </a:p>
          <a:p>
            <a:r>
              <a:rPr lang="en-GB" dirty="0"/>
              <a:t>education.gov.dm/</a:t>
            </a:r>
            <a:endParaRPr lang="en-GB" sz="1100" dirty="0"/>
          </a:p>
        </p:txBody>
      </p:sp>
      <p:sp>
        <p:nvSpPr>
          <p:cNvPr id="5" name="Text Placeholder 4">
            <a:extLst>
              <a:ext uri="{FF2B5EF4-FFF2-40B4-BE49-F238E27FC236}">
                <a16:creationId xmlns:a16="http://schemas.microsoft.com/office/drawing/2014/main" id="{FCE850E3-38FB-EC9F-0129-2537C86179FE}"/>
              </a:ext>
            </a:extLst>
          </p:cNvPr>
          <p:cNvSpPr>
            <a:spLocks noGrp="1"/>
          </p:cNvSpPr>
          <p:nvPr>
            <p:ph type="body" idx="10"/>
          </p:nvPr>
        </p:nvSpPr>
        <p:spPr>
          <a:xfrm>
            <a:off x="4569372" y="2300155"/>
            <a:ext cx="3036477" cy="1470060"/>
          </a:xfrm>
        </p:spPr>
        <p:txBody>
          <a:bodyPr>
            <a:normAutofit/>
          </a:bodyPr>
          <a:lstStyle/>
          <a:p>
            <a:r>
              <a:rPr lang="en-GB"/>
              <a:t>Commonwealth Disabled People’s Forum (CDPF)</a:t>
            </a:r>
          </a:p>
          <a:p>
            <a:endParaRPr lang="en-GB">
              <a:solidFill>
                <a:srgbClr val="002B7F"/>
              </a:solidFill>
              <a:ea typeface="+mn-lt"/>
              <a:cs typeface="Arial"/>
            </a:endParaRPr>
          </a:p>
          <a:p>
            <a:r>
              <a:rPr lang="en-GB">
                <a:solidFill>
                  <a:srgbClr val="002B7F"/>
                </a:solidFill>
                <a:ea typeface="+mn-lt"/>
                <a:cs typeface="Arial"/>
              </a:rPr>
              <a:t>commonwealthdpf.org</a:t>
            </a:r>
          </a:p>
        </p:txBody>
      </p:sp>
      <p:sp>
        <p:nvSpPr>
          <p:cNvPr id="7" name="Text Placeholder 6">
            <a:extLst>
              <a:ext uri="{FF2B5EF4-FFF2-40B4-BE49-F238E27FC236}">
                <a16:creationId xmlns:a16="http://schemas.microsoft.com/office/drawing/2014/main" id="{3CF59829-D781-4EC5-A758-424C474734AA}"/>
              </a:ext>
            </a:extLst>
          </p:cNvPr>
          <p:cNvSpPr>
            <a:spLocks noGrp="1"/>
          </p:cNvSpPr>
          <p:nvPr>
            <p:ph type="body" idx="12"/>
          </p:nvPr>
        </p:nvSpPr>
        <p:spPr>
          <a:xfrm>
            <a:off x="8187017" y="2300155"/>
            <a:ext cx="3036477" cy="1470059"/>
          </a:xfrm>
        </p:spPr>
        <p:txBody>
          <a:bodyPr>
            <a:normAutofit/>
          </a:bodyPr>
          <a:lstStyle/>
          <a:p>
            <a:r>
              <a:rPr lang="en-GB"/>
              <a:t>The Commonwealth Equality Network (TCEN)</a:t>
            </a:r>
          </a:p>
          <a:p>
            <a:endParaRPr lang="en-GB"/>
          </a:p>
          <a:p>
            <a:r>
              <a:rPr lang="en-GB"/>
              <a:t>commonwealthequality.org/</a:t>
            </a:r>
          </a:p>
        </p:txBody>
      </p:sp>
      <p:pic>
        <p:nvPicPr>
          <p:cNvPr id="10" name="Picture 10" descr="Commonwealth Disabled People's Forum (CDPF) Logo">
            <a:extLst>
              <a:ext uri="{FF2B5EF4-FFF2-40B4-BE49-F238E27FC236}">
                <a16:creationId xmlns:a16="http://schemas.microsoft.com/office/drawing/2014/main" id="{EDEC60A3-2DE6-7B43-76D5-CB92F29252E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69371" y="3921044"/>
            <a:ext cx="2923705" cy="1942138"/>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The Commonwealth Equality Network">
            <a:extLst>
              <a:ext uri="{FF2B5EF4-FFF2-40B4-BE49-F238E27FC236}">
                <a16:creationId xmlns:a16="http://schemas.microsoft.com/office/drawing/2014/main" id="{28B98BF9-3AF3-69D3-02B5-159020BDA2BB}"/>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873437" y="3921044"/>
            <a:ext cx="1942138" cy="19421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30866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CF8CE1E-00AB-A4B4-4EF2-35334F79CFCC}"/>
              </a:ext>
            </a:extLst>
          </p:cNvPr>
          <p:cNvSpPr>
            <a:spLocks noGrp="1"/>
          </p:cNvSpPr>
          <p:nvPr>
            <p:ph type="body" sz="quarter" idx="11"/>
          </p:nvPr>
        </p:nvSpPr>
        <p:spPr>
          <a:xfrm>
            <a:off x="352425" y="1402080"/>
            <a:ext cx="5457825" cy="5346191"/>
          </a:xfrm>
        </p:spPr>
        <p:txBody>
          <a:bodyPr vert="horz" lIns="91440" tIns="45720" rIns="91440" bIns="45720" rtlCol="0" anchor="t">
            <a:normAutofit fontScale="92500" lnSpcReduction="20000"/>
          </a:bodyPr>
          <a:lstStyle/>
          <a:p>
            <a:pPr marL="0" indent="0">
              <a:buNone/>
            </a:pPr>
            <a:r>
              <a:rPr lang="en-GB" sz="2600"/>
              <a:t>Support students to undertake an approved full-time taught Master’s degree at a participating university in the UK.</a:t>
            </a:r>
          </a:p>
          <a:p>
            <a:pPr marL="0" indent="0">
              <a:buNone/>
            </a:pPr>
            <a:r>
              <a:rPr lang="en-GB" sz="2600"/>
              <a:t>Delivered in partnership with UK universities who provide co-funding and administrative support.</a:t>
            </a:r>
          </a:p>
          <a:p>
            <a:pPr marL="0" indent="0">
              <a:buNone/>
            </a:pPr>
            <a:endParaRPr lang="en-GB" sz="2600"/>
          </a:p>
          <a:p>
            <a:pPr marL="0" indent="0">
              <a:buNone/>
            </a:pPr>
            <a:r>
              <a:rPr lang="en-GB" sz="2600" b="1"/>
              <a:t>Application timeline</a:t>
            </a:r>
          </a:p>
          <a:p>
            <a:r>
              <a:rPr lang="en-GB" sz="2600"/>
              <a:t>Applications open: 10 November</a:t>
            </a:r>
          </a:p>
          <a:p>
            <a:r>
              <a:rPr lang="en-GB" sz="2600"/>
              <a:t>Applications close: 8 December</a:t>
            </a:r>
          </a:p>
          <a:p>
            <a:pPr marL="0" indent="0">
              <a:buNone/>
            </a:pPr>
            <a:endParaRPr lang="en-GB" sz="2600"/>
          </a:p>
          <a:p>
            <a:pPr marL="0" indent="0">
              <a:buNone/>
            </a:pPr>
            <a:r>
              <a:rPr lang="en-GB" sz="2600"/>
              <a:t>The list of eligible courses for 2027 Shared Scholarships will be available on the CSC website when applications open.</a:t>
            </a:r>
          </a:p>
          <a:p>
            <a:endParaRPr lang="en-GB"/>
          </a:p>
        </p:txBody>
      </p:sp>
      <p:sp>
        <p:nvSpPr>
          <p:cNvPr id="3" name="Text Placeholder 2">
            <a:extLst>
              <a:ext uri="{FF2B5EF4-FFF2-40B4-BE49-F238E27FC236}">
                <a16:creationId xmlns:a16="http://schemas.microsoft.com/office/drawing/2014/main" id="{E5A9F347-CE26-8056-B504-3A56C2195E86}"/>
              </a:ext>
            </a:extLst>
          </p:cNvPr>
          <p:cNvSpPr>
            <a:spLocks noGrp="1"/>
          </p:cNvSpPr>
          <p:nvPr>
            <p:ph type="body" sz="quarter" idx="12"/>
          </p:nvPr>
        </p:nvSpPr>
        <p:spPr>
          <a:xfrm>
            <a:off x="6495957" y="1299211"/>
            <a:ext cx="5457825" cy="5062220"/>
          </a:xfrm>
        </p:spPr>
        <p:txBody>
          <a:bodyPr vert="horz" lIns="91440" tIns="45720" rIns="91440" bIns="45720" rtlCol="0" anchor="t">
            <a:normAutofit/>
          </a:bodyPr>
          <a:lstStyle/>
          <a:p>
            <a:r>
              <a:rPr lang="en-GB" sz="2400"/>
              <a:t>Candidates must apply </a:t>
            </a:r>
            <a:r>
              <a:rPr lang="en-GB" sz="2400" b="1"/>
              <a:t>and </a:t>
            </a:r>
            <a:r>
              <a:rPr lang="en-GB" sz="2400"/>
              <a:t>secure admission to study an approved Master’s course at a participating UK university.</a:t>
            </a:r>
          </a:p>
          <a:p>
            <a:r>
              <a:rPr lang="en-GB" sz="2400"/>
              <a:t>Candidates must apply to the CSC </a:t>
            </a:r>
            <a:r>
              <a:rPr lang="en-GB" sz="2400" b="1"/>
              <a:t>and</a:t>
            </a:r>
            <a:r>
              <a:rPr lang="en-GB" sz="2400"/>
              <a:t> their chosen university/</a:t>
            </a:r>
            <a:r>
              <a:rPr lang="en-GB" sz="2400" err="1"/>
              <a:t>ies</a:t>
            </a:r>
            <a:r>
              <a:rPr lang="en-GB" sz="2400"/>
              <a:t>.</a:t>
            </a:r>
            <a:endParaRPr lang="en-GB" sz="2400">
              <a:cs typeface="Arial"/>
            </a:endParaRPr>
          </a:p>
          <a:p>
            <a:r>
              <a:rPr lang="en-GB" sz="2400"/>
              <a:t>Candidates may need to complete their university application(s) </a:t>
            </a:r>
            <a:r>
              <a:rPr lang="en-GB" sz="2400" b="1"/>
              <a:t>before or after they </a:t>
            </a:r>
            <a:r>
              <a:rPr lang="en-GB" sz="2400"/>
              <a:t>submit their Shared Scholarship application and should check university application dates. </a:t>
            </a:r>
            <a:endParaRPr lang="en-GB" sz="2400">
              <a:cs typeface="Arial"/>
            </a:endParaRPr>
          </a:p>
          <a:p>
            <a:endParaRPr lang="en-GB" sz="2400"/>
          </a:p>
        </p:txBody>
      </p:sp>
      <p:sp>
        <p:nvSpPr>
          <p:cNvPr id="4" name="Text Placeholder 3">
            <a:extLst>
              <a:ext uri="{FF2B5EF4-FFF2-40B4-BE49-F238E27FC236}">
                <a16:creationId xmlns:a16="http://schemas.microsoft.com/office/drawing/2014/main" id="{D1721351-2940-93CF-378B-DECB7E9A54CF}"/>
              </a:ext>
            </a:extLst>
          </p:cNvPr>
          <p:cNvSpPr>
            <a:spLocks noGrp="1"/>
          </p:cNvSpPr>
          <p:nvPr>
            <p:ph type="body" sz="quarter" idx="13"/>
          </p:nvPr>
        </p:nvSpPr>
        <p:spPr/>
        <p:txBody>
          <a:bodyPr/>
          <a:lstStyle/>
          <a:p>
            <a:r>
              <a:rPr lang="en-GB"/>
              <a:t>Shared Scholarships</a:t>
            </a:r>
          </a:p>
          <a:p>
            <a:endParaRPr lang="en-GB"/>
          </a:p>
        </p:txBody>
      </p:sp>
      <p:sp>
        <p:nvSpPr>
          <p:cNvPr id="5" name="Text Placeholder 4">
            <a:extLst>
              <a:ext uri="{FF2B5EF4-FFF2-40B4-BE49-F238E27FC236}">
                <a16:creationId xmlns:a16="http://schemas.microsoft.com/office/drawing/2014/main" id="{EDEFE213-C0A4-E539-D6D0-A134F29F0FE1}"/>
              </a:ext>
            </a:extLst>
          </p:cNvPr>
          <p:cNvSpPr>
            <a:spLocks noGrp="1"/>
          </p:cNvSpPr>
          <p:nvPr>
            <p:ph type="body" sz="quarter" idx="14"/>
          </p:nvPr>
        </p:nvSpPr>
        <p:spPr/>
        <p:txBody>
          <a:bodyPr vert="horz" lIns="91440" tIns="45720" rIns="91440" bIns="45720" rtlCol="0" anchor="t">
            <a:noAutofit/>
          </a:bodyPr>
          <a:lstStyle/>
          <a:p>
            <a:r>
              <a:rPr lang="en-GB"/>
              <a:t>University nominators</a:t>
            </a:r>
            <a:endParaRPr lang="en-US"/>
          </a:p>
        </p:txBody>
      </p:sp>
    </p:spTree>
    <p:extLst>
      <p:ext uri="{BB962C8B-B14F-4D97-AF65-F5344CB8AC3E}">
        <p14:creationId xmlns:p14="http://schemas.microsoft.com/office/powerpoint/2010/main" val="11187158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D6A1856-1A5A-F00D-6EB9-E7D4BABB63C0}"/>
              </a:ext>
            </a:extLst>
          </p:cNvPr>
          <p:cNvSpPr>
            <a:spLocks noGrp="1"/>
          </p:cNvSpPr>
          <p:nvPr>
            <p:ph type="body" sz="quarter" idx="11"/>
          </p:nvPr>
        </p:nvSpPr>
        <p:spPr/>
        <p:txBody>
          <a:bodyPr>
            <a:normAutofit/>
          </a:bodyPr>
          <a:lstStyle/>
          <a:p>
            <a:r>
              <a:rPr lang="en-GB" sz="2400"/>
              <a:t>We continuously work to offer scholarship programmes that serve everyone, regardless of disadvantage or accessibility needs, and including those from historically marginalised groups. </a:t>
            </a:r>
          </a:p>
          <a:p>
            <a:r>
              <a:rPr lang="en-GB" sz="2400"/>
              <a:t>We are committed to a policy of </a:t>
            </a:r>
            <a:r>
              <a:rPr lang="en-GB" sz="2400" b="1"/>
              <a:t>equal opportunity </a:t>
            </a:r>
            <a:r>
              <a:rPr lang="en-GB" sz="2400"/>
              <a:t>and </a:t>
            </a:r>
            <a:r>
              <a:rPr lang="en-GB" sz="2400" b="1"/>
              <a:t>non-discrimination</a:t>
            </a:r>
            <a:r>
              <a:rPr lang="en-GB" sz="2400"/>
              <a:t>.</a:t>
            </a:r>
          </a:p>
          <a:p>
            <a:r>
              <a:rPr lang="en-GB" sz="2400"/>
              <a:t>The CSC </a:t>
            </a:r>
            <a:r>
              <a:rPr lang="en-GB" sz="2400" b="1"/>
              <a:t>respects applicant privacy </a:t>
            </a:r>
            <a:r>
              <a:rPr lang="en-GB" sz="2400"/>
              <a:t>and any information provided to the CSC will be treated in the strictest confidence. </a:t>
            </a:r>
          </a:p>
        </p:txBody>
      </p:sp>
      <p:sp>
        <p:nvSpPr>
          <p:cNvPr id="4" name="Text Placeholder 3">
            <a:extLst>
              <a:ext uri="{FF2B5EF4-FFF2-40B4-BE49-F238E27FC236}">
                <a16:creationId xmlns:a16="http://schemas.microsoft.com/office/drawing/2014/main" id="{1CA35480-D8E9-4268-D3C4-A0A26782CB18}"/>
              </a:ext>
            </a:extLst>
          </p:cNvPr>
          <p:cNvSpPr>
            <a:spLocks noGrp="1"/>
          </p:cNvSpPr>
          <p:nvPr>
            <p:ph type="body" sz="quarter" idx="12"/>
          </p:nvPr>
        </p:nvSpPr>
        <p:spPr>
          <a:xfrm>
            <a:off x="352425" y="393699"/>
            <a:ext cx="5743575" cy="546100"/>
          </a:xfrm>
        </p:spPr>
        <p:txBody>
          <a:bodyPr/>
          <a:lstStyle/>
          <a:p>
            <a:r>
              <a:rPr lang="en-GB"/>
              <a:t>Equal opportunity and access</a:t>
            </a:r>
          </a:p>
        </p:txBody>
      </p:sp>
      <p:pic>
        <p:nvPicPr>
          <p:cNvPr id="5" name="Picture 4" descr="A group of people holding a poster&#10;&#10;Description automatically generated">
            <a:extLst>
              <a:ext uri="{FF2B5EF4-FFF2-40B4-BE49-F238E27FC236}">
                <a16:creationId xmlns:a16="http://schemas.microsoft.com/office/drawing/2014/main" id="{C7833A65-67F3-A5B3-DD2C-B0AEB77DA8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77875" y="939799"/>
            <a:ext cx="5161700" cy="3846447"/>
          </a:xfrm>
          <a:prstGeom prst="rect">
            <a:avLst/>
          </a:prstGeom>
        </p:spPr>
      </p:pic>
    </p:spTree>
    <p:extLst>
      <p:ext uri="{BB962C8B-B14F-4D97-AF65-F5344CB8AC3E}">
        <p14:creationId xmlns:p14="http://schemas.microsoft.com/office/powerpoint/2010/main" val="11735627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40A165-C5F7-BCDF-B4E1-7F93B09381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4DDE528-9C1C-A6E2-F4B4-520F559C8E4C}"/>
              </a:ext>
            </a:extLst>
          </p:cNvPr>
          <p:cNvSpPr>
            <a:spLocks noGrp="1"/>
          </p:cNvSpPr>
          <p:nvPr>
            <p:ph type="title"/>
          </p:nvPr>
        </p:nvSpPr>
        <p:spPr/>
        <p:txBody>
          <a:bodyPr/>
          <a:lstStyle/>
          <a:p>
            <a:r>
              <a:rPr lang="en-GB"/>
              <a:t>Selection criteria</a:t>
            </a:r>
          </a:p>
        </p:txBody>
      </p:sp>
      <p:sp>
        <p:nvSpPr>
          <p:cNvPr id="3" name="Content Placeholder 2">
            <a:extLst>
              <a:ext uri="{FF2B5EF4-FFF2-40B4-BE49-F238E27FC236}">
                <a16:creationId xmlns:a16="http://schemas.microsoft.com/office/drawing/2014/main" id="{91ED47D1-9553-E131-C8E0-4A386DA98DDE}"/>
              </a:ext>
            </a:extLst>
          </p:cNvPr>
          <p:cNvSpPr>
            <a:spLocks noGrp="1"/>
          </p:cNvSpPr>
          <p:nvPr>
            <p:ph idx="1"/>
          </p:nvPr>
        </p:nvSpPr>
        <p:spPr>
          <a:xfrm>
            <a:off x="838200" y="1508289"/>
            <a:ext cx="10515600" cy="4543719"/>
          </a:xfrm>
        </p:spPr>
        <p:txBody>
          <a:bodyPr vert="horz" lIns="91440" tIns="45720" rIns="91440" bIns="45720" rtlCol="0" anchor="t">
            <a:normAutofit fontScale="70000" lnSpcReduction="20000"/>
          </a:bodyPr>
          <a:lstStyle/>
          <a:p>
            <a:pPr marL="0" indent="0">
              <a:buNone/>
            </a:pPr>
            <a:r>
              <a:rPr lang="en-GB"/>
              <a:t>Applications will be considered on the following criteria:</a:t>
            </a:r>
          </a:p>
          <a:p>
            <a:r>
              <a:rPr lang="en-GB"/>
              <a:t>Candidate Merit (include academic and leadership experience)</a:t>
            </a:r>
            <a:endParaRPr lang="en-GB">
              <a:cs typeface="Arial"/>
            </a:endParaRPr>
          </a:p>
          <a:p>
            <a:r>
              <a:rPr lang="en-GB"/>
              <a:t>Quality of the ‘Plan of study’</a:t>
            </a:r>
          </a:p>
          <a:p>
            <a:r>
              <a:rPr lang="en-GB"/>
              <a:t>Impact potential of the candidate’s study to their home country’s development needs</a:t>
            </a:r>
          </a:p>
          <a:p>
            <a:endParaRPr lang="en-GB"/>
          </a:p>
          <a:p>
            <a:pPr marL="0" indent="0">
              <a:buNone/>
            </a:pPr>
            <a:r>
              <a:rPr lang="en-GB"/>
              <a:t>Applicants must submit a </a:t>
            </a:r>
            <a:r>
              <a:rPr lang="en-GB" b="1"/>
              <a:t>complete application</a:t>
            </a:r>
            <a:r>
              <a:rPr lang="en-GB"/>
              <a:t>, including:</a:t>
            </a:r>
          </a:p>
          <a:p>
            <a:r>
              <a:rPr lang="en-GB"/>
              <a:t>Full transcripts of all higher education listed on their application</a:t>
            </a:r>
          </a:p>
          <a:p>
            <a:r>
              <a:rPr lang="en-GB"/>
              <a:t>At least two references</a:t>
            </a:r>
          </a:p>
          <a:p>
            <a:r>
              <a:rPr lang="en-GB"/>
              <a:t>Supporting statement (PhD applicants only)</a:t>
            </a:r>
            <a:endParaRPr lang="en-GB">
              <a:cs typeface="Arial"/>
            </a:endParaRPr>
          </a:p>
          <a:p>
            <a:pPr marL="0" indent="0">
              <a:buNone/>
            </a:pPr>
            <a:endParaRPr lang="en-GB">
              <a:cs typeface="Arial"/>
            </a:endParaRPr>
          </a:p>
          <a:p>
            <a:pPr marL="0" indent="0">
              <a:buNone/>
            </a:pPr>
            <a:r>
              <a:rPr lang="en-GB"/>
              <a:t> You can view the selection criteria under the ‘Selection process’ information on the programme webpages. Ensure you read this closely and that your application clearly addresses each element of the criteria.</a:t>
            </a:r>
            <a:endParaRPr lang="en-GB">
              <a:cs typeface="Arial"/>
            </a:endParaRPr>
          </a:p>
        </p:txBody>
      </p:sp>
    </p:spTree>
    <p:extLst>
      <p:ext uri="{BB962C8B-B14F-4D97-AF65-F5344CB8AC3E}">
        <p14:creationId xmlns:p14="http://schemas.microsoft.com/office/powerpoint/2010/main" val="29191950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9806488-F717-164A-EE5F-1953505139AA}"/>
              </a:ext>
            </a:extLst>
          </p:cNvPr>
          <p:cNvSpPr>
            <a:spLocks noGrp="1"/>
          </p:cNvSpPr>
          <p:nvPr>
            <p:ph type="body" sz="quarter" idx="11"/>
          </p:nvPr>
        </p:nvSpPr>
        <p:spPr>
          <a:xfrm>
            <a:off x="352425" y="1402081"/>
            <a:ext cx="11525348" cy="5062220"/>
          </a:xfrm>
        </p:spPr>
        <p:txBody>
          <a:bodyPr>
            <a:normAutofit lnSpcReduction="10000"/>
          </a:bodyPr>
          <a:lstStyle/>
          <a:p>
            <a:pPr marL="0" indent="0">
              <a:buNone/>
            </a:pPr>
            <a:r>
              <a:rPr lang="en-GB" b="1" dirty="0"/>
              <a:t>Find out more</a:t>
            </a:r>
          </a:p>
          <a:p>
            <a:r>
              <a:rPr lang="en-GB" dirty="0">
                <a:solidFill>
                  <a:schemeClr val="bg1"/>
                </a:solidFill>
                <a:hlinkClick r:id="rId2">
                  <a:extLst>
                    <a:ext uri="{A12FA001-AC4F-418D-AE19-62706E023703}">
                      <ahyp:hlinkClr xmlns:ahyp="http://schemas.microsoft.com/office/drawing/2018/hyperlinkcolor" val="tx"/>
                    </a:ext>
                  </a:extLst>
                </a:hlinkClick>
              </a:rPr>
              <a:t>Commonwealth Scholarship and Fellowship programmes</a:t>
            </a:r>
            <a:endParaRPr lang="en-GB" dirty="0">
              <a:solidFill>
                <a:schemeClr val="bg1"/>
              </a:solidFill>
            </a:endParaRPr>
          </a:p>
          <a:p>
            <a:r>
              <a:rPr lang="en-GB" dirty="0">
                <a:solidFill>
                  <a:schemeClr val="bg1"/>
                </a:solidFill>
                <a:hlinkClick r:id="rId3">
                  <a:extLst>
                    <a:ext uri="{A12FA001-AC4F-418D-AE19-62706E023703}">
                      <ahyp:hlinkClr xmlns:ahyp="http://schemas.microsoft.com/office/drawing/2018/hyperlinkcolor" val="tx"/>
                    </a:ext>
                  </a:extLst>
                </a:hlinkClick>
              </a:rPr>
              <a:t>CSC Development Themes</a:t>
            </a:r>
            <a:endParaRPr lang="en-GB" dirty="0">
              <a:solidFill>
                <a:schemeClr val="bg1"/>
              </a:solidFill>
            </a:endParaRPr>
          </a:p>
          <a:p>
            <a:r>
              <a:rPr lang="en-GB" dirty="0">
                <a:solidFill>
                  <a:schemeClr val="bg1"/>
                </a:solidFill>
                <a:hlinkClick r:id="rId4">
                  <a:extLst>
                    <a:ext uri="{A12FA001-AC4F-418D-AE19-62706E023703}">
                      <ahyp:hlinkClr xmlns:ahyp="http://schemas.microsoft.com/office/drawing/2018/hyperlinkcolor" val="tx"/>
                    </a:ext>
                  </a:extLst>
                </a:hlinkClick>
              </a:rPr>
              <a:t>National</a:t>
            </a:r>
            <a:r>
              <a:rPr lang="en-GB" dirty="0">
                <a:solidFill>
                  <a:schemeClr val="bg1"/>
                </a:solidFill>
              </a:rPr>
              <a:t> and </a:t>
            </a:r>
            <a:r>
              <a:rPr lang="en-GB" dirty="0">
                <a:solidFill>
                  <a:schemeClr val="bg1"/>
                </a:solidFill>
                <a:hlinkClick r:id="rId5">
                  <a:extLst>
                    <a:ext uri="{A12FA001-AC4F-418D-AE19-62706E023703}">
                      <ahyp:hlinkClr xmlns:ahyp="http://schemas.microsoft.com/office/drawing/2018/hyperlinkcolor" val="tx"/>
                    </a:ext>
                  </a:extLst>
                </a:hlinkClick>
              </a:rPr>
              <a:t>NGO</a:t>
            </a:r>
            <a:r>
              <a:rPr lang="en-GB" dirty="0">
                <a:solidFill>
                  <a:schemeClr val="bg1"/>
                </a:solidFill>
              </a:rPr>
              <a:t> </a:t>
            </a:r>
            <a:r>
              <a:rPr lang="en-GB" dirty="0"/>
              <a:t>nominating agencies</a:t>
            </a:r>
            <a:endParaRPr lang="en-GB" dirty="0">
              <a:cs typeface="Arial"/>
            </a:endParaRPr>
          </a:p>
          <a:p>
            <a:r>
              <a:rPr lang="en-GB" dirty="0">
                <a:solidFill>
                  <a:schemeClr val="bg1"/>
                </a:solidFill>
                <a:hlinkClick r:id="rId6">
                  <a:extLst>
                    <a:ext uri="{A12FA001-AC4F-418D-AE19-62706E023703}">
                      <ahyp:hlinkClr xmlns:ahyp="http://schemas.microsoft.com/office/drawing/2018/hyperlinkcolor" val="tx"/>
                    </a:ext>
                  </a:extLst>
                </a:hlinkClick>
              </a:rPr>
              <a:t>Commonwealth Alumni development impact stories</a:t>
            </a:r>
            <a:endParaRPr lang="en-GB" dirty="0">
              <a:solidFill>
                <a:schemeClr val="bg1"/>
              </a:solidFill>
            </a:endParaRPr>
          </a:p>
          <a:p>
            <a:endParaRPr lang="en-GB" dirty="0"/>
          </a:p>
          <a:p>
            <a:pPr marL="0" indent="0">
              <a:buNone/>
            </a:pPr>
            <a:r>
              <a:rPr lang="en-GB" b="1" dirty="0"/>
              <a:t>Preparing to apply</a:t>
            </a:r>
          </a:p>
          <a:p>
            <a:r>
              <a:rPr lang="en-GB" dirty="0">
                <a:solidFill>
                  <a:schemeClr val="bg1"/>
                </a:solidFill>
                <a:hlinkClick r:id="rId7">
                  <a:extLst>
                    <a:ext uri="{A12FA001-AC4F-418D-AE19-62706E023703}">
                      <ahyp:hlinkClr xmlns:ahyp="http://schemas.microsoft.com/office/drawing/2018/hyperlinkcolor" val="tx"/>
                    </a:ext>
                  </a:extLst>
                </a:hlinkClick>
              </a:rPr>
              <a:t>Advice for applicants</a:t>
            </a:r>
            <a:endParaRPr lang="en-GB" dirty="0">
              <a:solidFill>
                <a:schemeClr val="bg1"/>
              </a:solidFill>
            </a:endParaRPr>
          </a:p>
          <a:p>
            <a:r>
              <a:rPr lang="en-GB" dirty="0">
                <a:solidFill>
                  <a:schemeClr val="bg1"/>
                </a:solidFill>
                <a:hlinkClick r:id="rId8">
                  <a:extLst>
                    <a:ext uri="{A12FA001-AC4F-418D-AE19-62706E023703}">
                      <ahyp:hlinkClr xmlns:ahyp="http://schemas.microsoft.com/office/drawing/2018/hyperlinkcolor" val="tx"/>
                    </a:ext>
                  </a:extLst>
                </a:hlinkClick>
              </a:rPr>
              <a:t>Frequently Asked Questions (FAQs)</a:t>
            </a:r>
            <a:endParaRPr lang="en-GB" dirty="0">
              <a:solidFill>
                <a:schemeClr val="bg1"/>
              </a:solidFill>
            </a:endParaRPr>
          </a:p>
          <a:p>
            <a:r>
              <a:rPr lang="en-GB" dirty="0">
                <a:solidFill>
                  <a:schemeClr val="bg1"/>
                </a:solidFill>
                <a:hlinkClick r:id="rId9">
                  <a:extLst>
                    <a:ext uri="{A12FA001-AC4F-418D-AE19-62706E023703}">
                      <ahyp:hlinkClr xmlns:ahyp="http://schemas.microsoft.com/office/drawing/2018/hyperlinkcolor" val="tx"/>
                    </a:ext>
                  </a:extLst>
                </a:hlinkClick>
              </a:rPr>
              <a:t>CSC Disability Support Statement</a:t>
            </a:r>
            <a:endParaRPr lang="en-GB" dirty="0">
              <a:solidFill>
                <a:schemeClr val="bg1"/>
              </a:solidFill>
            </a:endParaRPr>
          </a:p>
          <a:p>
            <a:pPr marL="0" indent="0">
              <a:buNone/>
            </a:pPr>
            <a:endParaRPr lang="en-GB" dirty="0"/>
          </a:p>
        </p:txBody>
      </p:sp>
      <p:sp>
        <p:nvSpPr>
          <p:cNvPr id="4" name="Text Placeholder 3">
            <a:extLst>
              <a:ext uri="{FF2B5EF4-FFF2-40B4-BE49-F238E27FC236}">
                <a16:creationId xmlns:a16="http://schemas.microsoft.com/office/drawing/2014/main" id="{6ED866B5-E809-A3F9-F0F8-5888446A37F4}"/>
              </a:ext>
            </a:extLst>
          </p:cNvPr>
          <p:cNvSpPr>
            <a:spLocks noGrp="1"/>
          </p:cNvSpPr>
          <p:nvPr>
            <p:ph type="body" sz="quarter" idx="13"/>
          </p:nvPr>
        </p:nvSpPr>
        <p:spPr>
          <a:xfrm>
            <a:off x="352425" y="393699"/>
            <a:ext cx="9856804" cy="546100"/>
          </a:xfrm>
        </p:spPr>
        <p:txBody>
          <a:bodyPr/>
          <a:lstStyle/>
          <a:p>
            <a:r>
              <a:rPr lang="en-GB" dirty="0"/>
              <a:t>Key webpages: cscuk.fcdo.gov.uk</a:t>
            </a:r>
          </a:p>
          <a:p>
            <a:endParaRPr lang="en-GB" dirty="0"/>
          </a:p>
        </p:txBody>
      </p:sp>
    </p:spTree>
    <p:extLst>
      <p:ext uri="{BB962C8B-B14F-4D97-AF65-F5344CB8AC3E}">
        <p14:creationId xmlns:p14="http://schemas.microsoft.com/office/powerpoint/2010/main" val="3080247309"/>
      </p:ext>
    </p:extLst>
  </p:cSld>
  <p:clrMapOvr>
    <a:masterClrMapping/>
  </p:clrMapOvr>
</p:sld>
</file>

<file path=ppt/theme/theme1.xml><?xml version="1.0" encoding="utf-8"?>
<a:theme xmlns:a="http://schemas.openxmlformats.org/drawingml/2006/main" name="Office Theme">
  <a:themeElements>
    <a:clrScheme name="CSC">
      <a:dk1>
        <a:sysClr val="windowText" lastClr="000000"/>
      </a:dk1>
      <a:lt1>
        <a:sysClr val="window" lastClr="FFFFFF"/>
      </a:lt1>
      <a:dk2>
        <a:srgbClr val="002B7F"/>
      </a:dk2>
      <a:lt2>
        <a:srgbClr val="FFFFFF"/>
      </a:lt2>
      <a:accent1>
        <a:srgbClr val="AEBADF"/>
      </a:accent1>
      <a:accent2>
        <a:srgbClr val="FFBB22"/>
      </a:accent2>
      <a:accent3>
        <a:srgbClr val="00756D"/>
      </a:accent3>
      <a:accent4>
        <a:srgbClr val="000000"/>
      </a:accent4>
      <a:accent5>
        <a:srgbClr val="000000"/>
      </a:accent5>
      <a:accent6>
        <a:srgbClr val="000000"/>
      </a:accent6>
      <a:hlink>
        <a:srgbClr val="000000"/>
      </a:hlink>
      <a:folHlink>
        <a:srgbClr val="0000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9b7487c0-d7ff-4e0a-9ad4-fa6c1391a7d4">
      <Terms xmlns="http://schemas.microsoft.com/office/infopath/2007/PartnerControls"/>
    </lcf76f155ced4ddcb4097134ff3c332f>
    <TaxCatchAll xmlns="6c6661e9-e19d-4d42-a8c7-e368fcc121b5" xsi:nil="true"/>
    <_Flow_SignoffStatus xmlns="9b7487c0-d7ff-4e0a-9ad4-fa6c1391a7d4"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0B2B79E2D62734091BC5F58288FD8BF" ma:contentTypeVersion="17" ma:contentTypeDescription="Create a new document." ma:contentTypeScope="" ma:versionID="fef54b32abe6cc62f535c1b7426362fc">
  <xsd:schema xmlns:xsd="http://www.w3.org/2001/XMLSchema" xmlns:xs="http://www.w3.org/2001/XMLSchema" xmlns:p="http://schemas.microsoft.com/office/2006/metadata/properties" xmlns:ns2="9b7487c0-d7ff-4e0a-9ad4-fa6c1391a7d4" xmlns:ns3="6c6661e9-e19d-4d42-a8c7-e368fcc121b5" targetNamespace="http://schemas.microsoft.com/office/2006/metadata/properties" ma:root="true" ma:fieldsID="358bc795f2e072a2da19131b8b4a3d3c" ns2:_="" ns3:_="">
    <xsd:import namespace="9b7487c0-d7ff-4e0a-9ad4-fa6c1391a7d4"/>
    <xsd:import namespace="6c6661e9-e19d-4d42-a8c7-e368fcc121b5"/>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DateTaken" minOccurs="0"/>
                <xsd:element ref="ns2:MediaServiceOCR" minOccurs="0"/>
                <xsd:element ref="ns3:SharedWithUsers" minOccurs="0"/>
                <xsd:element ref="ns3:SharedWithDetails" minOccurs="0"/>
                <xsd:element ref="ns2:MediaServiceLocation" minOccurs="0"/>
                <xsd:element ref="ns2:MediaServiceBillingMetadata" minOccurs="0"/>
                <xsd:element ref="ns2:_Flow_Signoff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b7487c0-d7ff-4e0a-9ad4-fa6c1391a7d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description=""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9ea87636-9180-417c-a4ce-134daf2edb32" ma:termSetId="09814cd3-568e-fe90-9814-8d621ff8fb84" ma:anchorId="fba54fb3-c3e1-fe81-a776-ca4b69148c4d" ma:open="true" ma:isKeyword="false">
      <xsd:complexType>
        <xsd:sequence>
          <xsd:element ref="pc:Terms" minOccurs="0" maxOccurs="1"/>
        </xsd:sequence>
      </xsd:complexType>
    </xsd:element>
    <xsd:element name="MediaServiceDateTaken" ma:index="18" nillable="true" ma:displayName="MediaServiceDateTaken" ma:description="" ma:hidden="true" ma:indexed="true" ma:internalName="MediaServiceDateTaken"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2" nillable="true" ma:displayName="Location" ma:description="" ma:indexed="true" ma:internalName="MediaServiceLocation" ma:readOnly="true">
      <xsd:simpleType>
        <xsd:restriction base="dms:Text"/>
      </xsd:simpleType>
    </xsd:element>
    <xsd:element name="MediaServiceBillingMetadata" ma:index="23" nillable="true" ma:displayName="MediaServiceBillingMetadata" ma:hidden="true" ma:internalName="MediaServiceBillingMetadata" ma:readOnly="true">
      <xsd:simpleType>
        <xsd:restriction base="dms:Note"/>
      </xsd:simpleType>
    </xsd:element>
    <xsd:element name="_Flow_SignoffStatus" ma:index="24" nillable="true" ma:displayName="Sign-off status" ma:internalName="_x0024_Resources_x003a_core_x002c_Signoff_Status">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c6661e9-e19d-4d42-a8c7-e368fcc121b5"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f3caa1fa-4693-422d-9cc6-27e997cf8b54}" ma:internalName="TaxCatchAll" ma:showField="CatchAllData" ma:web="6c6661e9-e19d-4d42-a8c7-e368fcc121b5">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7A6303C-7BF9-4C83-9B11-95974999BE7C}">
  <ds:schemaRefs>
    <ds:schemaRef ds:uri="6c6661e9-e19d-4d42-a8c7-e368fcc121b5"/>
    <ds:schemaRef ds:uri="9b7487c0-d7ff-4e0a-9ad4-fa6c1391a7d4"/>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37268191-E48E-47C6-90BF-7DBEA58F7DB6}">
  <ds:schemaRefs>
    <ds:schemaRef ds:uri="http://schemas.microsoft.com/sharepoint/v3/contenttype/forms"/>
  </ds:schemaRefs>
</ds:datastoreItem>
</file>

<file path=customXml/itemProps3.xml><?xml version="1.0" encoding="utf-8"?>
<ds:datastoreItem xmlns:ds="http://schemas.openxmlformats.org/officeDocument/2006/customXml" ds:itemID="{D0D0A1FB-ABD6-4CE5-B915-F9947E080A61}">
  <ds:schemaRefs>
    <ds:schemaRef ds:uri="6c6661e9-e19d-4d42-a8c7-e368fcc121b5"/>
    <ds:schemaRef ds:uri="9b7487c0-d7ff-4e0a-9ad4-fa6c1391a7d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21</TotalTime>
  <Words>944</Words>
  <Application>Microsoft Office PowerPoint</Application>
  <PresentationFormat>Widescreen</PresentationFormat>
  <Paragraphs>106</Paragraphs>
  <Slides>15</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Calibri</vt:lpstr>
      <vt:lpstr>Wingdings</vt:lpstr>
      <vt:lpstr>Office Theme</vt:lpstr>
      <vt:lpstr>PowerPoint Presentation</vt:lpstr>
      <vt:lpstr>Introduction to Commonwealth Scholarships</vt:lpstr>
      <vt:lpstr>About Commonwealth Scholarships</vt:lpstr>
      <vt:lpstr>About Commonwealth Scholarships</vt:lpstr>
      <vt:lpstr>PowerPoint Presentation</vt:lpstr>
      <vt:lpstr>PowerPoint Presentation</vt:lpstr>
      <vt:lpstr>Applying for a Commonwealth Scholarship</vt:lpstr>
      <vt:lpstr>PowerPoint Presentation</vt:lpstr>
      <vt:lpstr>PowerPoint Presentation</vt:lpstr>
      <vt:lpstr>CSC Nominators</vt:lpstr>
      <vt:lpstr>Nominators for Dominica</vt:lpstr>
      <vt:lpstr>PowerPoint Presentation</vt:lpstr>
      <vt:lpstr>PowerPoint Presentation</vt:lpstr>
      <vt:lpstr>Selection criteria</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Susie Burpee</dc:creator>
  <cp:lastModifiedBy>Kirsty Scott</cp:lastModifiedBy>
  <cp:revision>4</cp:revision>
  <dcterms:created xsi:type="dcterms:W3CDTF">2023-12-11T12:08:01Z</dcterms:created>
  <dcterms:modified xsi:type="dcterms:W3CDTF">2026-09-14T13:02:08Z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0x01010000B2B79E2D62734091BC5F58288FD8BF</vt:lpwstr>
  </property>
  <property fmtid="{D5CDD505-2E9C-101B-9397-08002B2CF9AE}" pid="3" name="Order">
    <vt:r8>3458800</vt:r8>
  </property>
  <property fmtid="{D5CDD505-2E9C-101B-9397-08002B2CF9AE}" pid="4" name="xd_Signature">
    <vt:bool>false</vt:bool>
  </property>
  <property fmtid="{D5CDD505-2E9C-101B-9397-08002B2CF9AE}" pid="5" name="xd_ProgID">
    <vt:lpwstr/>
  </property>
  <property fmtid="{D5CDD505-2E9C-101B-9397-08002B2CF9AE}" pid="6" name="_ExtendedDescription">
    <vt:lpwstr/>
  </property>
  <property fmtid="{D5CDD505-2E9C-101B-9397-08002B2CF9AE}" pid="7" name="TriggerFlowInfo">
    <vt:lpwstr/>
  </property>
  <property fmtid="{D5CDD505-2E9C-101B-9397-08002B2CF9AE}" pid="8" name="ComplianceAssetId">
    <vt:lpwstr/>
  </property>
  <property fmtid="{D5CDD505-2E9C-101B-9397-08002B2CF9AE}" pid="9" name="TemplateUrl">
    <vt:lpwstr/>
  </property>
  <property fmtid="{D5CDD505-2E9C-101B-9397-08002B2CF9AE}" pid="10" name="MediaServiceImageTags">
    <vt:lpwstr/>
  </property>
</Properties>
</file>