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71" r:id="rId6"/>
    <p:sldId id="272" r:id="rId7"/>
    <p:sldId id="259" r:id="rId8"/>
    <p:sldId id="262" r:id="rId9"/>
    <p:sldId id="261" r:id="rId10"/>
    <p:sldId id="270" r:id="rId11"/>
    <p:sldId id="263" r:id="rId12"/>
    <p:sldId id="265" r:id="rId13"/>
    <p:sldId id="286" r:id="rId14"/>
    <p:sldId id="279" r:id="rId15"/>
    <p:sldId id="291" r:id="rId16"/>
    <p:sldId id="288" r:id="rId17"/>
    <p:sldId id="269" r:id="rId18"/>
    <p:sldId id="284" r:id="rId19"/>
    <p:sldId id="29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17227C-5727-4E1C-9F32-408602238D82}" v="3" dt="2026-09-14T12:57:20.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delSld modSld">
      <pc:chgData name="Kirsty Scott" userId="cc2beaab-40fa-4bfc-905f-8f893a07151a" providerId="ADAL" clId="{8E56EDD1-603A-4AB1-A265-7CE396DE189F}" dt="2026-09-14T13:02:24.103" v="28" actId="2696"/>
      <pc:docMkLst>
        <pc:docMk/>
      </pc:docMkLst>
      <pc:sldChg chg="modSp mod">
        <pc:chgData name="Kirsty Scott" userId="cc2beaab-40fa-4bfc-905f-8f893a07151a" providerId="ADAL" clId="{8E56EDD1-603A-4AB1-A265-7CE396DE189F}" dt="2026-09-14T12:55:53.200" v="6" actId="6549"/>
        <pc:sldMkLst>
          <pc:docMk/>
          <pc:sldMk cId="2114138668" sldId="263"/>
        </pc:sldMkLst>
        <pc:spChg chg="mod">
          <ac:chgData name="Kirsty Scott" userId="cc2beaab-40fa-4bfc-905f-8f893a07151a" providerId="ADAL" clId="{8E56EDD1-603A-4AB1-A265-7CE396DE189F}" dt="2026-09-14T12:55:53.200" v="6" actId="6549"/>
          <ac:spMkLst>
            <pc:docMk/>
            <pc:sldMk cId="2114138668" sldId="263"/>
            <ac:spMk id="2" creationId="{B090AA4D-79AB-7392-5C7E-433309E2113A}"/>
          </ac:spMkLst>
        </pc:spChg>
        <pc:spChg chg="mod">
          <ac:chgData name="Kirsty Scott" userId="cc2beaab-40fa-4bfc-905f-8f893a07151a" providerId="ADAL" clId="{8E56EDD1-603A-4AB1-A265-7CE396DE189F}" dt="2026-09-14T12:55:46.171" v="5"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2:58:05.643" v="27" actId="2696"/>
        <pc:sldMkLst>
          <pc:docMk/>
          <pc:sldMk cId="84489363" sldId="274"/>
        </pc:sldMkLst>
      </pc:sldChg>
      <pc:sldChg chg="del">
        <pc:chgData name="Kirsty Scott" userId="cc2beaab-40fa-4bfc-905f-8f893a07151a" providerId="ADAL" clId="{8E56EDD1-603A-4AB1-A265-7CE396DE189F}" dt="2026-09-14T12:55:40.221" v="0" actId="2696"/>
        <pc:sldMkLst>
          <pc:docMk/>
          <pc:sldMk cId="3559145625" sldId="277"/>
        </pc:sldMkLst>
      </pc:sldChg>
      <pc:sldChg chg="modSp mod">
        <pc:chgData name="Kirsty Scott" userId="cc2beaab-40fa-4bfc-905f-8f893a07151a" providerId="ADAL" clId="{8E56EDD1-603A-4AB1-A265-7CE396DE189F}" dt="2026-09-14T12:57:20.922" v="15"/>
        <pc:sldMkLst>
          <pc:docMk/>
          <pc:sldMk cId="3583086678" sldId="279"/>
        </pc:sldMkLst>
        <pc:spChg chg="mod">
          <ac:chgData name="Kirsty Scott" userId="cc2beaab-40fa-4bfc-905f-8f893a07151a" providerId="ADAL" clId="{8E56EDD1-603A-4AB1-A265-7CE396DE189F}" dt="2026-09-14T12:56:53.012" v="11" actId="20577"/>
          <ac:spMkLst>
            <pc:docMk/>
            <pc:sldMk cId="3583086678" sldId="279"/>
            <ac:spMk id="2" creationId="{AFCF80DE-436A-B405-7AFF-DA76C62D3336}"/>
          </ac:spMkLst>
        </pc:spChg>
        <pc:spChg chg="mod">
          <ac:chgData name="Kirsty Scott" userId="cc2beaab-40fa-4bfc-905f-8f893a07151a" providerId="ADAL" clId="{8E56EDD1-603A-4AB1-A265-7CE396DE189F}" dt="2026-09-14T12:57:20.922" v="15"/>
          <ac:spMkLst>
            <pc:docMk/>
            <pc:sldMk cId="3583086678" sldId="279"/>
            <ac:spMk id="3" creationId="{294D327D-4826-A378-53B9-81C532B53477}"/>
          </ac:spMkLst>
        </pc:spChg>
      </pc:sldChg>
      <pc:sldChg chg="del">
        <pc:chgData name="Kirsty Scott" userId="cc2beaab-40fa-4bfc-905f-8f893a07151a" providerId="ADAL" clId="{8E56EDD1-603A-4AB1-A265-7CE396DE189F}" dt="2026-09-14T12:58:05.643" v="27" actId="2696"/>
        <pc:sldMkLst>
          <pc:docMk/>
          <pc:sldMk cId="467066935" sldId="280"/>
        </pc:sldMkLst>
      </pc:sldChg>
      <pc:sldChg chg="del">
        <pc:chgData name="Kirsty Scott" userId="cc2beaab-40fa-4bfc-905f-8f893a07151a" providerId="ADAL" clId="{8E56EDD1-603A-4AB1-A265-7CE396DE189F}" dt="2026-09-14T12:58:05.643" v="27" actId="2696"/>
        <pc:sldMkLst>
          <pc:docMk/>
          <pc:sldMk cId="1224878490" sldId="281"/>
        </pc:sldMkLst>
      </pc:sldChg>
      <pc:sldChg chg="del">
        <pc:chgData name="Kirsty Scott" userId="cc2beaab-40fa-4bfc-905f-8f893a07151a" providerId="ADAL" clId="{8E56EDD1-603A-4AB1-A265-7CE396DE189F}" dt="2026-09-14T12:58:05.643" v="27" actId="2696"/>
        <pc:sldMkLst>
          <pc:docMk/>
          <pc:sldMk cId="168460428" sldId="282"/>
        </pc:sldMkLst>
      </pc:sldChg>
      <pc:sldChg chg="addSp delSp modSp mod">
        <pc:chgData name="Kirsty Scott" userId="cc2beaab-40fa-4bfc-905f-8f893a07151a" providerId="ADAL" clId="{8E56EDD1-603A-4AB1-A265-7CE396DE189F}" dt="2026-09-14T12:57:54.677" v="26" actId="2085"/>
        <pc:sldMkLst>
          <pc:docMk/>
          <pc:sldMk cId="4150640815" sldId="291"/>
        </pc:sldMkLst>
        <pc:spChg chg="mod">
          <ac:chgData name="Kirsty Scott" userId="cc2beaab-40fa-4bfc-905f-8f893a07151a" providerId="ADAL" clId="{8E56EDD1-603A-4AB1-A265-7CE396DE189F}" dt="2026-09-14T12:57:29.260" v="20" actId="20577"/>
          <ac:spMkLst>
            <pc:docMk/>
            <pc:sldMk cId="4150640815" sldId="291"/>
            <ac:spMk id="2" creationId="{8FEAE364-A796-1605-6C81-94555E0F2394}"/>
          </ac:spMkLst>
        </pc:spChg>
        <pc:spChg chg="del">
          <ac:chgData name="Kirsty Scott" userId="cc2beaab-40fa-4bfc-905f-8f893a07151a" providerId="ADAL" clId="{8E56EDD1-603A-4AB1-A265-7CE396DE189F}" dt="2026-09-14T12:57:34.001" v="21" actId="478"/>
          <ac:spMkLst>
            <pc:docMk/>
            <pc:sldMk cId="4150640815" sldId="291"/>
            <ac:spMk id="7" creationId="{3CB94B77-973B-60AF-0060-53F1B1CE30D8}"/>
          </ac:spMkLst>
        </pc:spChg>
        <pc:spChg chg="add del mod">
          <ac:chgData name="Kirsty Scott" userId="cc2beaab-40fa-4bfc-905f-8f893a07151a" providerId="ADAL" clId="{8E56EDD1-603A-4AB1-A265-7CE396DE189F}" dt="2026-09-14T12:57:36.397" v="23" actId="478"/>
          <ac:spMkLst>
            <pc:docMk/>
            <pc:sldMk cId="4150640815" sldId="291"/>
            <ac:spMk id="10" creationId="{898ED544-C5F1-CDD1-CE1D-02B592A52061}"/>
          </ac:spMkLst>
        </pc:spChg>
        <pc:spChg chg="add mod">
          <ac:chgData name="Kirsty Scott" userId="cc2beaab-40fa-4bfc-905f-8f893a07151a" providerId="ADAL" clId="{8E56EDD1-603A-4AB1-A265-7CE396DE189F}" dt="2026-09-14T12:57:54.677" v="26" actId="2085"/>
          <ac:spMkLst>
            <pc:docMk/>
            <pc:sldMk cId="4150640815" sldId="291"/>
            <ac:spMk id="11" creationId="{FE07D5EE-E551-09DB-B0BF-6D7F839FF421}"/>
          </ac:spMkLst>
        </pc:spChg>
        <pc:picChg chg="del">
          <ac:chgData name="Kirsty Scott" userId="cc2beaab-40fa-4bfc-905f-8f893a07151a" providerId="ADAL" clId="{8E56EDD1-603A-4AB1-A265-7CE396DE189F}" dt="2026-09-14T12:57:35.211" v="22" actId="478"/>
          <ac:picMkLst>
            <pc:docMk/>
            <pc:sldMk cId="4150640815" sldId="291"/>
            <ac:picMk id="9" creationId="{DF30F943-1A05-267B-4C38-BBD5C5704296}"/>
          </ac:picMkLst>
        </pc:picChg>
      </pc:sldChg>
      <pc:sldChg chg="del">
        <pc:chgData name="Kirsty Scott" userId="cc2beaab-40fa-4bfc-905f-8f893a07151a" providerId="ADAL" clId="{8E56EDD1-603A-4AB1-A265-7CE396DE189F}" dt="2026-09-14T13:02:24.103" v="28"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14</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Ghana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Ghana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Ghana Scholarships Secretariat</a:t>
            </a:r>
          </a:p>
          <a:p>
            <a:r>
              <a:rPr lang="en-GB" dirty="0"/>
              <a:t>www.scholarships.gov.gh</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Ghana</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FE07D5EE-E551-09DB-B0BF-6D7F839FF421}"/>
              </a:ext>
            </a:extLst>
          </p:cNvPr>
          <p:cNvSpPr/>
          <p:nvPr/>
        </p:nvSpPr>
        <p:spPr>
          <a:xfrm>
            <a:off x="8138160" y="1828800"/>
            <a:ext cx="2276856" cy="192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25</TotalTime>
  <Words>956</Words>
  <Application>Microsoft Office PowerPoint</Application>
  <PresentationFormat>Widescreen</PresentationFormat>
  <Paragraphs>114</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Ghana</vt:lpstr>
      <vt:lpstr>Nominators for Ghana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