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C9F319-8FB3-4ED8-ABFC-D8B797CA782A}" v="2" dt="2026-08-05T12:58:51.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8-05T13:13:11.311" v="35" actId="2696"/>
      <pc:docMkLst>
        <pc:docMk/>
      </pc:docMkLst>
      <pc:sldChg chg="modSp mod">
        <pc:chgData name="Kirsty Scott" userId="cc2beaab-40fa-4bfc-905f-8f893a07151a" providerId="ADAL" clId="{8E56EDD1-603A-4AB1-A265-7CE396DE189F}" dt="2026-08-05T12:57:52.258" v="9" actId="14100"/>
        <pc:sldMkLst>
          <pc:docMk/>
          <pc:sldMk cId="2114138668" sldId="263"/>
        </pc:sldMkLst>
        <pc:spChg chg="mod">
          <ac:chgData name="Kirsty Scott" userId="cc2beaab-40fa-4bfc-905f-8f893a07151a" providerId="ADAL" clId="{8E56EDD1-603A-4AB1-A265-7CE396DE189F}" dt="2026-08-05T12:57:52.258" v="9" actId="14100"/>
          <ac:spMkLst>
            <pc:docMk/>
            <pc:sldMk cId="2114138668" sldId="263"/>
            <ac:spMk id="2" creationId="{B090AA4D-79AB-7392-5C7E-433309E2113A}"/>
          </ac:spMkLst>
        </pc:spChg>
        <pc:spChg chg="mod">
          <ac:chgData name="Kirsty Scott" userId="cc2beaab-40fa-4bfc-905f-8f893a07151a" providerId="ADAL" clId="{8E56EDD1-603A-4AB1-A265-7CE396DE189F}" dt="2026-08-05T12:57:44.174" v="7"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8-05T12:58:44.788" v="33" actId="2696"/>
        <pc:sldMkLst>
          <pc:docMk/>
          <pc:sldMk cId="84489363" sldId="274"/>
        </pc:sldMkLst>
      </pc:sldChg>
      <pc:sldChg chg="del">
        <pc:chgData name="Kirsty Scott" userId="cc2beaab-40fa-4bfc-905f-8f893a07151a" providerId="ADAL" clId="{8E56EDD1-603A-4AB1-A265-7CE396DE189F}" dt="2026-08-05T12:57:37.505" v="0" actId="2696"/>
        <pc:sldMkLst>
          <pc:docMk/>
          <pc:sldMk cId="3559145625" sldId="277"/>
        </pc:sldMkLst>
      </pc:sldChg>
      <pc:sldChg chg="delSp modSp mod">
        <pc:chgData name="Kirsty Scott" userId="cc2beaab-40fa-4bfc-905f-8f893a07151a" providerId="ADAL" clId="{8E56EDD1-603A-4AB1-A265-7CE396DE189F}" dt="2026-08-05T12:58:33.088" v="31" actId="20577"/>
        <pc:sldMkLst>
          <pc:docMk/>
          <pc:sldMk cId="3583086678" sldId="279"/>
        </pc:sldMkLst>
        <pc:spChg chg="mod">
          <ac:chgData name="Kirsty Scott" userId="cc2beaab-40fa-4bfc-905f-8f893a07151a" providerId="ADAL" clId="{8E56EDD1-603A-4AB1-A265-7CE396DE189F}" dt="2026-08-05T12:57:58.374" v="16" actId="20577"/>
          <ac:spMkLst>
            <pc:docMk/>
            <pc:sldMk cId="3583086678" sldId="279"/>
            <ac:spMk id="2" creationId="{AFCF80DE-436A-B405-7AFF-DA76C62D3336}"/>
          </ac:spMkLst>
        </pc:spChg>
        <pc:spChg chg="mod">
          <ac:chgData name="Kirsty Scott" userId="cc2beaab-40fa-4bfc-905f-8f893a07151a" providerId="ADAL" clId="{8E56EDD1-603A-4AB1-A265-7CE396DE189F}" dt="2026-08-05T12:58:33.088" v="31" actId="20577"/>
          <ac:spMkLst>
            <pc:docMk/>
            <pc:sldMk cId="3583086678" sldId="279"/>
            <ac:spMk id="3" creationId="{294D327D-4826-A378-53B9-81C532B53477}"/>
          </ac:spMkLst>
        </pc:spChg>
        <pc:spChg chg="del">
          <ac:chgData name="Kirsty Scott" userId="cc2beaab-40fa-4bfc-905f-8f893a07151a" providerId="ADAL" clId="{8E56EDD1-603A-4AB1-A265-7CE396DE189F}" dt="2026-08-05T12:58:00.744" v="17" actId="478"/>
          <ac:spMkLst>
            <pc:docMk/>
            <pc:sldMk cId="3583086678" sldId="279"/>
            <ac:spMk id="4" creationId="{492F7716-89F8-D24D-68F6-2DF53C6510C6}"/>
          </ac:spMkLst>
        </pc:spChg>
      </pc:sldChg>
      <pc:sldChg chg="del">
        <pc:chgData name="Kirsty Scott" userId="cc2beaab-40fa-4bfc-905f-8f893a07151a" providerId="ADAL" clId="{8E56EDD1-603A-4AB1-A265-7CE396DE189F}" dt="2026-08-05T12:58:44.788" v="33" actId="2696"/>
        <pc:sldMkLst>
          <pc:docMk/>
          <pc:sldMk cId="467066935" sldId="280"/>
        </pc:sldMkLst>
      </pc:sldChg>
      <pc:sldChg chg="del">
        <pc:chgData name="Kirsty Scott" userId="cc2beaab-40fa-4bfc-905f-8f893a07151a" providerId="ADAL" clId="{8E56EDD1-603A-4AB1-A265-7CE396DE189F}" dt="2026-08-05T12:58:44.788" v="33" actId="2696"/>
        <pc:sldMkLst>
          <pc:docMk/>
          <pc:sldMk cId="1224878490" sldId="281"/>
        </pc:sldMkLst>
      </pc:sldChg>
      <pc:sldChg chg="del">
        <pc:chgData name="Kirsty Scott" userId="cc2beaab-40fa-4bfc-905f-8f893a07151a" providerId="ADAL" clId="{8E56EDD1-603A-4AB1-A265-7CE396DE189F}" dt="2026-08-05T12:58:44.788" v="33" actId="2696"/>
        <pc:sldMkLst>
          <pc:docMk/>
          <pc:sldMk cId="168460428" sldId="282"/>
        </pc:sldMkLst>
      </pc:sldChg>
      <pc:sldChg chg="add">
        <pc:chgData name="Kirsty Scott" userId="cc2beaab-40fa-4bfc-905f-8f893a07151a" providerId="ADAL" clId="{8E56EDD1-603A-4AB1-A265-7CE396DE189F}" dt="2026-08-05T12:58:51.370" v="34"/>
        <pc:sldMkLst>
          <pc:docMk/>
          <pc:sldMk cId="3119124780" sldId="283"/>
        </pc:sldMkLst>
      </pc:sldChg>
      <pc:sldChg chg="del">
        <pc:chgData name="Kirsty Scott" userId="cc2beaab-40fa-4bfc-905f-8f893a07151a" providerId="ADAL" clId="{8E56EDD1-603A-4AB1-A265-7CE396DE189F}" dt="2026-08-05T12:58:44.788" v="33" actId="2696"/>
        <pc:sldMkLst>
          <pc:docMk/>
          <pc:sldMk cId="3686319880" sldId="283"/>
        </pc:sldMkLst>
      </pc:sldChg>
      <pc:sldChg chg="del">
        <pc:chgData name="Kirsty Scott" userId="cc2beaab-40fa-4bfc-905f-8f893a07151a" providerId="ADAL" clId="{8E56EDD1-603A-4AB1-A265-7CE396DE189F}" dt="2026-08-05T12:58:38.506" v="32" actId="2696"/>
        <pc:sldMkLst>
          <pc:docMk/>
          <pc:sldMk cId="4150640815" sldId="291"/>
        </pc:sldMkLst>
      </pc:sldChg>
      <pc:sldChg chg="del">
        <pc:chgData name="Kirsty Scott" userId="cc2beaab-40fa-4bfc-905f-8f893a07151a" providerId="ADAL" clId="{8E56EDD1-603A-4AB1-A265-7CE396DE189F}" dt="2026-08-05T13:13:11.311" v="35"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11415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Jamaica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Jamaica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470059"/>
          </a:xfrm>
        </p:spPr>
        <p:txBody>
          <a:bodyPr>
            <a:normAutofit/>
          </a:bodyPr>
          <a:lstStyle/>
          <a:p>
            <a:r>
              <a:rPr lang="en-US" dirty="0">
                <a:solidFill>
                  <a:srgbClr val="002B7F"/>
                </a:solidFill>
                <a:cs typeface="Arial"/>
              </a:rPr>
              <a:t>National nominating agency</a:t>
            </a:r>
          </a:p>
          <a:p>
            <a:r>
              <a:rPr lang="en-GB" dirty="0"/>
              <a:t>Ministry of Finance and the Public Service</a:t>
            </a:r>
          </a:p>
          <a:p>
            <a:r>
              <a:rPr lang="en-GB" dirty="0"/>
              <a:t>mof.gov.jm</a:t>
            </a:r>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119124780"/>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Props1.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TotalTime>
  <Words>937</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Jamaica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2026-08-05T13:13:13Z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