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71" r:id="rId6"/>
    <p:sldId id="272" r:id="rId7"/>
    <p:sldId id="259" r:id="rId8"/>
    <p:sldId id="262" r:id="rId9"/>
    <p:sldId id="261" r:id="rId10"/>
    <p:sldId id="270" r:id="rId11"/>
    <p:sldId id="263" r:id="rId12"/>
    <p:sldId id="265" r:id="rId13"/>
    <p:sldId id="286" r:id="rId14"/>
    <p:sldId id="279" r:id="rId15"/>
    <p:sldId id="291" r:id="rId16"/>
    <p:sldId id="288" r:id="rId17"/>
    <p:sldId id="269" r:id="rId18"/>
    <p:sldId id="284" r:id="rId19"/>
    <p:sldId id="28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1AEA9B-03A0-41F9-9B77-02C57431F2B3}" v="5" dt="2026-08-05T13:01:09.4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addSld delSld modSld">
      <pc:chgData name="Kirsty Scott" userId="cc2beaab-40fa-4bfc-905f-8f893a07151a" providerId="ADAL" clId="{8E56EDD1-603A-4AB1-A265-7CE396DE189F}" dt="2026-08-05T13:23:26.129" v="44" actId="2696"/>
      <pc:docMkLst>
        <pc:docMk/>
      </pc:docMkLst>
      <pc:sldChg chg="modSp mod">
        <pc:chgData name="Kirsty Scott" userId="cc2beaab-40fa-4bfc-905f-8f893a07151a" providerId="ADAL" clId="{8E56EDD1-603A-4AB1-A265-7CE396DE189F}" dt="2026-08-05T12:59:31.465" v="7" actId="14100"/>
        <pc:sldMkLst>
          <pc:docMk/>
          <pc:sldMk cId="2114138668" sldId="263"/>
        </pc:sldMkLst>
        <pc:spChg chg="mod">
          <ac:chgData name="Kirsty Scott" userId="cc2beaab-40fa-4bfc-905f-8f893a07151a" providerId="ADAL" clId="{8E56EDD1-603A-4AB1-A265-7CE396DE189F}" dt="2026-08-05T12:59:31.465" v="7" actId="14100"/>
          <ac:spMkLst>
            <pc:docMk/>
            <pc:sldMk cId="2114138668" sldId="263"/>
            <ac:spMk id="2" creationId="{B090AA4D-79AB-7392-5C7E-433309E2113A}"/>
          </ac:spMkLst>
        </pc:spChg>
        <pc:spChg chg="mod">
          <ac:chgData name="Kirsty Scott" userId="cc2beaab-40fa-4bfc-905f-8f893a07151a" providerId="ADAL" clId="{8E56EDD1-603A-4AB1-A265-7CE396DE189F}" dt="2026-08-05T12:59:13.224" v="5"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8-05T13:01:02.885" v="42" actId="2696"/>
        <pc:sldMkLst>
          <pc:docMk/>
          <pc:sldMk cId="84489363" sldId="274"/>
        </pc:sldMkLst>
      </pc:sldChg>
      <pc:sldChg chg="del">
        <pc:chgData name="Kirsty Scott" userId="cc2beaab-40fa-4bfc-905f-8f893a07151a" providerId="ADAL" clId="{8E56EDD1-603A-4AB1-A265-7CE396DE189F}" dt="2026-08-05T12:59:07.916" v="0" actId="2696"/>
        <pc:sldMkLst>
          <pc:docMk/>
          <pc:sldMk cId="3559145625" sldId="277"/>
        </pc:sldMkLst>
      </pc:sldChg>
      <pc:sldChg chg="delSp modSp mod">
        <pc:chgData name="Kirsty Scott" userId="cc2beaab-40fa-4bfc-905f-8f893a07151a" providerId="ADAL" clId="{8E56EDD1-603A-4AB1-A265-7CE396DE189F}" dt="2026-08-05T13:00:14.559" v="30" actId="478"/>
        <pc:sldMkLst>
          <pc:docMk/>
          <pc:sldMk cId="3583086678" sldId="279"/>
        </pc:sldMkLst>
        <pc:spChg chg="mod">
          <ac:chgData name="Kirsty Scott" userId="cc2beaab-40fa-4bfc-905f-8f893a07151a" providerId="ADAL" clId="{8E56EDD1-603A-4AB1-A265-7CE396DE189F}" dt="2026-08-05T12:59:36.098" v="12" actId="20577"/>
          <ac:spMkLst>
            <pc:docMk/>
            <pc:sldMk cId="3583086678" sldId="279"/>
            <ac:spMk id="2" creationId="{AFCF80DE-436A-B405-7AFF-DA76C62D3336}"/>
          </ac:spMkLst>
        </pc:spChg>
        <pc:spChg chg="mod">
          <ac:chgData name="Kirsty Scott" userId="cc2beaab-40fa-4bfc-905f-8f893a07151a" providerId="ADAL" clId="{8E56EDD1-603A-4AB1-A265-7CE396DE189F}" dt="2026-08-05T13:00:10.397" v="29" actId="20577"/>
          <ac:spMkLst>
            <pc:docMk/>
            <pc:sldMk cId="3583086678" sldId="279"/>
            <ac:spMk id="3" creationId="{294D327D-4826-A378-53B9-81C532B53477}"/>
          </ac:spMkLst>
        </pc:spChg>
        <pc:spChg chg="del">
          <ac:chgData name="Kirsty Scott" userId="cc2beaab-40fa-4bfc-905f-8f893a07151a" providerId="ADAL" clId="{8E56EDD1-603A-4AB1-A265-7CE396DE189F}" dt="2026-08-05T13:00:14.559" v="30" actId="478"/>
          <ac:spMkLst>
            <pc:docMk/>
            <pc:sldMk cId="3583086678" sldId="279"/>
            <ac:spMk id="4" creationId="{492F7716-89F8-D24D-68F6-2DF53C6510C6}"/>
          </ac:spMkLst>
        </pc:spChg>
      </pc:sldChg>
      <pc:sldChg chg="del">
        <pc:chgData name="Kirsty Scott" userId="cc2beaab-40fa-4bfc-905f-8f893a07151a" providerId="ADAL" clId="{8E56EDD1-603A-4AB1-A265-7CE396DE189F}" dt="2026-08-05T13:01:02.885" v="42" actId="2696"/>
        <pc:sldMkLst>
          <pc:docMk/>
          <pc:sldMk cId="467066935" sldId="280"/>
        </pc:sldMkLst>
      </pc:sldChg>
      <pc:sldChg chg="del">
        <pc:chgData name="Kirsty Scott" userId="cc2beaab-40fa-4bfc-905f-8f893a07151a" providerId="ADAL" clId="{8E56EDD1-603A-4AB1-A265-7CE396DE189F}" dt="2026-08-05T13:01:02.885" v="42" actId="2696"/>
        <pc:sldMkLst>
          <pc:docMk/>
          <pc:sldMk cId="1224878490" sldId="281"/>
        </pc:sldMkLst>
      </pc:sldChg>
      <pc:sldChg chg="del">
        <pc:chgData name="Kirsty Scott" userId="cc2beaab-40fa-4bfc-905f-8f893a07151a" providerId="ADAL" clId="{8E56EDD1-603A-4AB1-A265-7CE396DE189F}" dt="2026-08-05T13:01:02.885" v="42" actId="2696"/>
        <pc:sldMkLst>
          <pc:docMk/>
          <pc:sldMk cId="168460428" sldId="282"/>
        </pc:sldMkLst>
      </pc:sldChg>
      <pc:sldChg chg="add">
        <pc:chgData name="Kirsty Scott" userId="cc2beaab-40fa-4bfc-905f-8f893a07151a" providerId="ADAL" clId="{8E56EDD1-603A-4AB1-A265-7CE396DE189F}" dt="2026-08-05T13:01:09.438" v="43"/>
        <pc:sldMkLst>
          <pc:docMk/>
          <pc:sldMk cId="3124203610" sldId="283"/>
        </pc:sldMkLst>
      </pc:sldChg>
      <pc:sldChg chg="del">
        <pc:chgData name="Kirsty Scott" userId="cc2beaab-40fa-4bfc-905f-8f893a07151a" providerId="ADAL" clId="{8E56EDD1-603A-4AB1-A265-7CE396DE189F}" dt="2026-08-05T13:01:02.885" v="42" actId="2696"/>
        <pc:sldMkLst>
          <pc:docMk/>
          <pc:sldMk cId="3686319880" sldId="283"/>
        </pc:sldMkLst>
      </pc:sldChg>
      <pc:sldChg chg="addSp delSp modSp mod">
        <pc:chgData name="Kirsty Scott" userId="cc2beaab-40fa-4bfc-905f-8f893a07151a" providerId="ADAL" clId="{8E56EDD1-603A-4AB1-A265-7CE396DE189F}" dt="2026-08-05T13:00:54.766" v="41" actId="20577"/>
        <pc:sldMkLst>
          <pc:docMk/>
          <pc:sldMk cId="4150640815" sldId="291"/>
        </pc:sldMkLst>
        <pc:spChg chg="mod">
          <ac:chgData name="Kirsty Scott" userId="cc2beaab-40fa-4bfc-905f-8f893a07151a" providerId="ADAL" clId="{8E56EDD1-603A-4AB1-A265-7CE396DE189F}" dt="2026-08-05T13:00:54.766" v="41" actId="20577"/>
          <ac:spMkLst>
            <pc:docMk/>
            <pc:sldMk cId="4150640815" sldId="291"/>
            <ac:spMk id="2" creationId="{8FEAE364-A796-1605-6C81-94555E0F2394}"/>
          </ac:spMkLst>
        </pc:spChg>
        <pc:spChg chg="add mod">
          <ac:chgData name="Kirsty Scott" userId="cc2beaab-40fa-4bfc-905f-8f893a07151a" providerId="ADAL" clId="{8E56EDD1-603A-4AB1-A265-7CE396DE189F}" dt="2026-08-05T13:00:51.094" v="36" actId="2085"/>
          <ac:spMkLst>
            <pc:docMk/>
            <pc:sldMk cId="4150640815" sldId="291"/>
            <ac:spMk id="4" creationId="{C2A001D5-EB39-BF6F-D7B3-80B13ACA8067}"/>
          </ac:spMkLst>
        </pc:spChg>
        <pc:spChg chg="del mod">
          <ac:chgData name="Kirsty Scott" userId="cc2beaab-40fa-4bfc-905f-8f893a07151a" providerId="ADAL" clId="{8E56EDD1-603A-4AB1-A265-7CE396DE189F}" dt="2026-08-05T13:00:29.104" v="32" actId="478"/>
          <ac:spMkLst>
            <pc:docMk/>
            <pc:sldMk cId="4150640815" sldId="291"/>
            <ac:spMk id="7" creationId="{3CB94B77-973B-60AF-0060-53F1B1CE30D8}"/>
          </ac:spMkLst>
        </pc:spChg>
        <pc:picChg chg="del">
          <ac:chgData name="Kirsty Scott" userId="cc2beaab-40fa-4bfc-905f-8f893a07151a" providerId="ADAL" clId="{8E56EDD1-603A-4AB1-A265-7CE396DE189F}" dt="2026-08-05T13:00:29.854" v="33" actId="478"/>
          <ac:picMkLst>
            <pc:docMk/>
            <pc:sldMk cId="4150640815" sldId="291"/>
            <ac:picMk id="9" creationId="{DF30F943-1A05-267B-4C38-BBD5C5704296}"/>
          </ac:picMkLst>
        </pc:picChg>
      </pc:sldChg>
      <pc:sldChg chg="del">
        <pc:chgData name="Kirsty Scott" userId="cc2beaab-40fa-4bfc-905f-8f893a07151a" providerId="ADAL" clId="{8E56EDD1-603A-4AB1-A265-7CE396DE189F}" dt="2026-08-05T13:23:26.129" v="44"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05/08/2026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14</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9440799"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p:txBody>
          <a:bodyPr/>
          <a:lstStyle/>
          <a:p>
            <a:r>
              <a:rPr lang="en-GB" dirty="0"/>
              <a:t>Country eligibility: Kenya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Kenya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1470059"/>
          </a:xfrm>
        </p:spPr>
        <p:txBody>
          <a:bodyPr>
            <a:normAutofit/>
          </a:bodyPr>
          <a:lstStyle/>
          <a:p>
            <a:r>
              <a:rPr lang="en-US" dirty="0">
                <a:solidFill>
                  <a:srgbClr val="002B7F"/>
                </a:solidFill>
                <a:cs typeface="Arial"/>
              </a:rPr>
              <a:t>National nominating agency</a:t>
            </a:r>
          </a:p>
          <a:p>
            <a:r>
              <a:rPr lang="en-GB" dirty="0"/>
              <a:t>Ministry of Education</a:t>
            </a:r>
          </a:p>
          <a:p>
            <a:r>
              <a:rPr lang="en-GB" dirty="0"/>
              <a:t>education.go.ke</a:t>
            </a:r>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Kenya</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2A001D5-EB39-BF6F-D7B3-80B13ACA8067}"/>
              </a:ext>
            </a:extLst>
          </p:cNvPr>
          <p:cNvSpPr/>
          <p:nvPr/>
        </p:nvSpPr>
        <p:spPr>
          <a:xfrm>
            <a:off x="8083296" y="1810512"/>
            <a:ext cx="2304288" cy="329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124203610"/>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Props1.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TotalTime>
  <Words>954</Words>
  <Application>Microsoft Office PowerPoint</Application>
  <PresentationFormat>Widescreen</PresentationFormat>
  <Paragraphs>114</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Kenya</vt:lpstr>
      <vt:lpstr>Nominators for Kenya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1</cp:revision>
  <dcterms:created xsi:type="dcterms:W3CDTF">2023-12-11T12:08:01Z</dcterms:created>
  <dcterms:modified xsi:type="dcterms:W3CDTF">2026-08-05T13:23:27Z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