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256" r:id="rId5"/>
    <p:sldId id="277" r:id="rId6"/>
    <p:sldId id="271" r:id="rId7"/>
    <p:sldId id="272" r:id="rId8"/>
    <p:sldId id="259" r:id="rId9"/>
    <p:sldId id="262" r:id="rId10"/>
    <p:sldId id="261" r:id="rId11"/>
    <p:sldId id="270" r:id="rId12"/>
    <p:sldId id="263" r:id="rId13"/>
    <p:sldId id="265" r:id="rId14"/>
    <p:sldId id="292" r:id="rId15"/>
    <p:sldId id="286" r:id="rId16"/>
    <p:sldId id="279" r:id="rId17"/>
    <p:sldId id="291" r:id="rId18"/>
    <p:sldId id="288" r:id="rId19"/>
    <p:sldId id="269" r:id="rId20"/>
    <p:sldId id="284" r:id="rId21"/>
    <p:sldId id="293" r:id="rId22"/>
    <p:sldId id="274" r:id="rId23"/>
    <p:sldId id="280" r:id="rId24"/>
    <p:sldId id="281" r:id="rId25"/>
    <p:sldId id="28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C5091E-A4F3-43ED-A230-9DE0A3671BE7}" v="4" dt="2026-08-07T08:01:41.4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modSld">
      <pc:chgData name="Kirsty Scott" userId="cc2beaab-40fa-4bfc-905f-8f893a07151a" providerId="ADAL" clId="{8E56EDD1-603A-4AB1-A265-7CE396DE189F}" dt="2026-08-07T08:01:41.430" v="3" actId="1076"/>
      <pc:docMkLst>
        <pc:docMk/>
      </pc:docMkLst>
      <pc:sldChg chg="modSp">
        <pc:chgData name="Kirsty Scott" userId="cc2beaab-40fa-4bfc-905f-8f893a07151a" providerId="ADAL" clId="{8E56EDD1-603A-4AB1-A265-7CE396DE189F}" dt="2026-08-07T08:00:03.838" v="0"/>
        <pc:sldMkLst>
          <pc:docMk/>
          <pc:sldMk cId="2114138668" sldId="263"/>
        </pc:sldMkLst>
        <pc:spChg chg="mod">
          <ac:chgData name="Kirsty Scott" userId="cc2beaab-40fa-4bfc-905f-8f893a07151a" providerId="ADAL" clId="{8E56EDD1-603A-4AB1-A265-7CE396DE189F}" dt="2026-08-07T08:00:03.838" v="0"/>
          <ac:spMkLst>
            <pc:docMk/>
            <pc:sldMk cId="2114138668" sldId="263"/>
            <ac:spMk id="2" creationId="{B090AA4D-79AB-7392-5C7E-433309E2113A}"/>
          </ac:spMkLst>
        </pc:spChg>
      </pc:sldChg>
      <pc:sldChg chg="modSp">
        <pc:chgData name="Kirsty Scott" userId="cc2beaab-40fa-4bfc-905f-8f893a07151a" providerId="ADAL" clId="{8E56EDD1-603A-4AB1-A265-7CE396DE189F}" dt="2026-08-07T08:00:42.279" v="1"/>
        <pc:sldMkLst>
          <pc:docMk/>
          <pc:sldMk cId="3583086678" sldId="279"/>
        </pc:sldMkLst>
        <pc:spChg chg="mod">
          <ac:chgData name="Kirsty Scott" userId="cc2beaab-40fa-4bfc-905f-8f893a07151a" providerId="ADAL" clId="{8E56EDD1-603A-4AB1-A265-7CE396DE189F}" dt="2026-08-07T08:00:42.279" v="1"/>
          <ac:spMkLst>
            <pc:docMk/>
            <pc:sldMk cId="3583086678" sldId="279"/>
            <ac:spMk id="3" creationId="{294D327D-4826-A378-53B9-81C532B53477}"/>
          </ac:spMkLst>
        </pc:spChg>
      </pc:sldChg>
      <pc:sldChg chg="addSp delSp modSp">
        <pc:chgData name="Kirsty Scott" userId="cc2beaab-40fa-4bfc-905f-8f893a07151a" providerId="ADAL" clId="{8E56EDD1-603A-4AB1-A265-7CE396DE189F}" dt="2026-08-07T08:01:41.430" v="3" actId="1076"/>
        <pc:sldMkLst>
          <pc:docMk/>
          <pc:sldMk cId="4150640815" sldId="291"/>
        </pc:sldMkLst>
        <pc:spChg chg="mod">
          <ac:chgData name="Kirsty Scott" userId="cc2beaab-40fa-4bfc-905f-8f893a07151a" providerId="ADAL" clId="{8E56EDD1-603A-4AB1-A265-7CE396DE189F}" dt="2026-08-07T08:01:41.430" v="3" actId="1076"/>
          <ac:spMkLst>
            <pc:docMk/>
            <pc:sldMk cId="4150640815" sldId="291"/>
            <ac:spMk id="5" creationId="{F8D9FC80-F497-ECBC-1F72-4F490C6EB77D}"/>
          </ac:spMkLst>
        </pc:spChg>
        <pc:spChg chg="mod">
          <ac:chgData name="Kirsty Scott" userId="cc2beaab-40fa-4bfc-905f-8f893a07151a" providerId="ADAL" clId="{8E56EDD1-603A-4AB1-A265-7CE396DE189F}" dt="2026-08-07T08:01:41.430" v="3" actId="1076"/>
          <ac:spMkLst>
            <pc:docMk/>
            <pc:sldMk cId="4150640815" sldId="291"/>
            <ac:spMk id="7" creationId="{3CB94B77-973B-60AF-0060-53F1B1CE30D8}"/>
          </ac:spMkLst>
        </pc:spChg>
        <pc:spChg chg="add mod">
          <ac:chgData name="Kirsty Scott" userId="cc2beaab-40fa-4bfc-905f-8f893a07151a" providerId="ADAL" clId="{8E56EDD1-603A-4AB1-A265-7CE396DE189F}" dt="2026-08-07T08:01:19.008" v="2" actId="478"/>
          <ac:spMkLst>
            <pc:docMk/>
            <pc:sldMk cId="4150640815" sldId="291"/>
            <ac:spMk id="11" creationId="{901E3552-3934-D0A2-292E-B2D6B7A7CCE5}"/>
          </ac:spMkLst>
        </pc:spChg>
        <pc:picChg chg="del">
          <ac:chgData name="Kirsty Scott" userId="cc2beaab-40fa-4bfc-905f-8f893a07151a" providerId="ADAL" clId="{8E56EDD1-603A-4AB1-A265-7CE396DE189F}" dt="2026-08-07T08:01:19.008" v="2" actId="478"/>
          <ac:picMkLst>
            <pc:docMk/>
            <pc:sldMk cId="4150640815" sldId="291"/>
            <ac:picMk id="6" creationId="{56487949-60FA-0336-7841-12EE842EBE45}"/>
          </ac:picMkLst>
        </pc:picChg>
        <pc:picChg chg="mod">
          <ac:chgData name="Kirsty Scott" userId="cc2beaab-40fa-4bfc-905f-8f893a07151a" providerId="ADAL" clId="{8E56EDD1-603A-4AB1-A265-7CE396DE189F}" dt="2026-08-07T08:01:41.430" v="3" actId="1076"/>
          <ac:picMkLst>
            <pc:docMk/>
            <pc:sldMk cId="4150640815" sldId="291"/>
            <ac:picMk id="8" creationId="{50FFF38A-7AA8-2A74-9C89-AF841F53CE10}"/>
          </ac:picMkLst>
        </pc:picChg>
        <pc:picChg chg="mod">
          <ac:chgData name="Kirsty Scott" userId="cc2beaab-40fa-4bfc-905f-8f893a07151a" providerId="ADAL" clId="{8E56EDD1-603A-4AB1-A265-7CE396DE189F}" dt="2026-08-07T08:01:41.430" v="3" actId="1076"/>
          <ac:picMkLst>
            <pc:docMk/>
            <pc:sldMk cId="4150640815" sldId="291"/>
            <ac:picMk id="9" creationId="{DF30F943-1A05-267B-4C38-BBD5C570429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07/08/2026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Commonwealth Alumni / CSC Alumni Association use only- please update this slide with information about your Commonwealth Scholarship/Fellowship. If you are presenting on behalf of your Alumni Association, you may wish to add your relationship to the association, for example ‘Chairperson, Malawi Commonwealth Alumni Association Network (MCAAN).</a:t>
            </a:r>
          </a:p>
        </p:txBody>
      </p:sp>
      <p:sp>
        <p:nvSpPr>
          <p:cNvPr id="4" name="Slide Number Placeholder 3"/>
          <p:cNvSpPr>
            <a:spLocks noGrp="1"/>
          </p:cNvSpPr>
          <p:nvPr>
            <p:ph type="sldNum" sz="quarter" idx="5"/>
          </p:nvPr>
        </p:nvSpPr>
        <p:spPr/>
        <p:txBody>
          <a:bodyPr/>
          <a:lstStyle/>
          <a:p>
            <a:fld id="{EBCA774F-D5D0-46E0-8DEF-7FA17375B1B4}" type="slidenum">
              <a:rPr lang="en-GB" smtClean="0"/>
              <a:t>2</a:t>
            </a:fld>
            <a:endParaRPr lang="en-GB"/>
          </a:p>
        </p:txBody>
      </p:sp>
    </p:spTree>
    <p:extLst>
      <p:ext uri="{BB962C8B-B14F-4D97-AF65-F5344CB8AC3E}">
        <p14:creationId xmlns:p14="http://schemas.microsoft.com/office/powerpoint/2010/main" val="1381780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4</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16</a:t>
            </a:fld>
            <a:endParaRPr lang="en-GB"/>
          </a:p>
        </p:txBody>
      </p:sp>
    </p:spTree>
    <p:extLst>
      <p:ext uri="{BB962C8B-B14F-4D97-AF65-F5344CB8AC3E}">
        <p14:creationId xmlns:p14="http://schemas.microsoft.com/office/powerpoint/2010/main" val="1610819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Commonwealth Alumni and CSC Alumni Associations only- please use these slides to share information about your Commonwealth Scholarship or Fellowship journey.</a:t>
            </a:r>
          </a:p>
          <a:p>
            <a:r>
              <a:rPr lang="en-GB"/>
              <a:t>Things to consider:</a:t>
            </a:r>
          </a:p>
          <a:p>
            <a:pPr marL="171450" indent="-171450">
              <a:buFont typeface="Arial" panose="020B0604020202020204" pitchFamily="34" charset="0"/>
              <a:buChar char="•"/>
            </a:pPr>
            <a:r>
              <a:rPr lang="en-GB"/>
              <a:t>What were your development goals and how did these relate to your studies?</a:t>
            </a:r>
          </a:p>
          <a:p>
            <a:pPr marL="171450" indent="-171450">
              <a:buFont typeface="Arial" panose="020B0604020202020204" pitchFamily="34" charset="0"/>
              <a:buChar char="•"/>
            </a:pPr>
            <a:r>
              <a:rPr lang="en-GB"/>
              <a:t>What did you discover about living and studying in the UK that has had a long-term positive impact on your personal and/or professional development</a:t>
            </a:r>
          </a:p>
          <a:p>
            <a:pPr marL="171450" indent="-171450">
              <a:buFont typeface="Arial" panose="020B0604020202020204" pitchFamily="34" charset="0"/>
              <a:buChar char="•"/>
            </a:pPr>
            <a:r>
              <a:rPr lang="en-GB"/>
              <a:t>How has your Commonwealth Scholarship or Fellowship influenced your career and what you are doing?</a:t>
            </a:r>
          </a:p>
          <a:p>
            <a:pPr marL="171450" indent="-171450">
              <a:buFont typeface="Arial" panose="020B0604020202020204" pitchFamily="34" charset="0"/>
              <a:buChar char="•"/>
            </a:pPr>
            <a:r>
              <a:rPr lang="en-GB"/>
              <a:t>What is a personal or professional highlight as a result of your Commonwealth Scholarship or Fellowship?</a:t>
            </a:r>
          </a:p>
          <a:p>
            <a:pPr marL="171450" indent="-171450">
              <a:buFont typeface="Arial" panose="020B0604020202020204" pitchFamily="34" charset="0"/>
              <a:buChar char="•"/>
            </a:pPr>
            <a:r>
              <a:rPr lang="en-GB"/>
              <a:t>What advice would you give to an applicant thinking about applying for a Commonwealth Scholarship or Fellowship?</a:t>
            </a:r>
          </a:p>
        </p:txBody>
      </p:sp>
      <p:sp>
        <p:nvSpPr>
          <p:cNvPr id="4" name="Slide Number Placeholder 3"/>
          <p:cNvSpPr>
            <a:spLocks noGrp="1"/>
          </p:cNvSpPr>
          <p:nvPr>
            <p:ph type="sldNum" sz="quarter" idx="5"/>
          </p:nvPr>
        </p:nvSpPr>
        <p:spPr/>
        <p:txBody>
          <a:bodyPr/>
          <a:lstStyle/>
          <a:p>
            <a:fld id="{EBCA774F-D5D0-46E0-8DEF-7FA17375B1B4}" type="slidenum">
              <a:rPr lang="en-GB" smtClean="0"/>
              <a:t>19</a:t>
            </a:fld>
            <a:endParaRPr lang="en-GB"/>
          </a:p>
        </p:txBody>
      </p:sp>
    </p:spTree>
    <p:extLst>
      <p:ext uri="{BB962C8B-B14F-4D97-AF65-F5344CB8AC3E}">
        <p14:creationId xmlns:p14="http://schemas.microsoft.com/office/powerpoint/2010/main" val="783623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D51D4-54B6-DCEC-ABEF-A0ED69053F31}"/>
              </a:ext>
            </a:extLst>
          </p:cNvPr>
          <p:cNvSpPr>
            <a:spLocks noGrp="1"/>
          </p:cNvSpPr>
          <p:nvPr>
            <p:ph type="title"/>
          </p:nvPr>
        </p:nvSpPr>
        <p:spPr/>
        <p:txBody>
          <a:bodyPr/>
          <a:lstStyle/>
          <a:p>
            <a:r>
              <a:rPr lang="en-GB"/>
              <a:t>About me</a:t>
            </a:r>
          </a:p>
        </p:txBody>
      </p:sp>
      <p:sp>
        <p:nvSpPr>
          <p:cNvPr id="3" name="Content Placeholder 2">
            <a:extLst>
              <a:ext uri="{FF2B5EF4-FFF2-40B4-BE49-F238E27FC236}">
                <a16:creationId xmlns:a16="http://schemas.microsoft.com/office/drawing/2014/main" id="{AC457F4E-7AF0-4C91-9484-F772B5CFFE17}"/>
              </a:ext>
            </a:extLst>
          </p:cNvPr>
          <p:cNvSpPr>
            <a:spLocks noGrp="1"/>
          </p:cNvSpPr>
          <p:nvPr>
            <p:ph idx="1"/>
          </p:nvPr>
        </p:nvSpPr>
        <p:spPr>
          <a:xfrm>
            <a:off x="838200" y="1825625"/>
            <a:ext cx="10515600" cy="4149873"/>
          </a:xfrm>
        </p:spPr>
        <p:txBody>
          <a:bodyPr>
            <a:normAutofit fontScale="77500" lnSpcReduction="20000"/>
          </a:bodyPr>
          <a:lstStyle/>
          <a:p>
            <a:pPr>
              <a:lnSpc>
                <a:spcPct val="200000"/>
              </a:lnSpc>
            </a:pPr>
            <a:r>
              <a:rPr lang="en-US">
                <a:solidFill>
                  <a:srgbClr val="002B7F"/>
                </a:solidFill>
                <a:highlight>
                  <a:srgbClr val="FFFF00"/>
                </a:highlight>
                <a:ea typeface="+mn-lt"/>
                <a:cs typeface="Arial"/>
              </a:rPr>
              <a:t>Name</a:t>
            </a:r>
          </a:p>
          <a:p>
            <a:pPr>
              <a:lnSpc>
                <a:spcPct val="200000"/>
              </a:lnSpc>
            </a:pPr>
            <a:r>
              <a:rPr lang="en-US">
                <a:solidFill>
                  <a:srgbClr val="002B7F"/>
                </a:solidFill>
                <a:ea typeface="+mn-lt"/>
                <a:cs typeface="Arial"/>
              </a:rPr>
              <a:t>Year of </a:t>
            </a:r>
            <a:r>
              <a:rPr lang="en-US">
                <a:solidFill>
                  <a:srgbClr val="002B7F"/>
                </a:solidFill>
                <a:highlight>
                  <a:srgbClr val="FFFF00"/>
                </a:highlight>
                <a:ea typeface="+mn-lt"/>
                <a:cs typeface="Arial"/>
              </a:rPr>
              <a:t>Scholarship/Fellowship</a:t>
            </a:r>
          </a:p>
          <a:p>
            <a:pPr>
              <a:lnSpc>
                <a:spcPct val="200000"/>
              </a:lnSpc>
            </a:pPr>
            <a:r>
              <a:rPr lang="en-US">
                <a:solidFill>
                  <a:srgbClr val="002B7F"/>
                </a:solidFill>
                <a:ea typeface="+mn-lt"/>
                <a:cs typeface="Arial"/>
              </a:rPr>
              <a:t>Commonwealth </a:t>
            </a:r>
            <a:r>
              <a:rPr lang="en-US">
                <a:solidFill>
                  <a:srgbClr val="002B7F"/>
                </a:solidFill>
                <a:highlight>
                  <a:srgbClr val="FFFF00"/>
                </a:highlight>
                <a:ea typeface="+mn-lt"/>
                <a:cs typeface="Arial"/>
              </a:rPr>
              <a:t>[Split-site/Shared/Distance Learning]</a:t>
            </a:r>
            <a:r>
              <a:rPr lang="en-US">
                <a:solidFill>
                  <a:srgbClr val="002B7F"/>
                </a:solidFill>
                <a:ea typeface="+mn-lt"/>
                <a:cs typeface="Arial"/>
              </a:rPr>
              <a:t> </a:t>
            </a:r>
            <a:r>
              <a:rPr lang="en-US">
                <a:solidFill>
                  <a:srgbClr val="002B7F"/>
                </a:solidFill>
                <a:highlight>
                  <a:srgbClr val="FFFF00"/>
                </a:highlight>
                <a:ea typeface="+mn-lt"/>
                <a:cs typeface="Arial"/>
              </a:rPr>
              <a:t>Scholar/Fellow</a:t>
            </a:r>
            <a:r>
              <a:rPr lang="en-US">
                <a:solidFill>
                  <a:srgbClr val="002B7F"/>
                </a:solidFill>
                <a:ea typeface="+mn-lt"/>
                <a:cs typeface="Arial"/>
              </a:rPr>
              <a:t> from </a:t>
            </a:r>
            <a:r>
              <a:rPr lang="en-US">
                <a:solidFill>
                  <a:srgbClr val="002B7F"/>
                </a:solidFill>
                <a:highlight>
                  <a:srgbClr val="FFFF00"/>
                </a:highlight>
                <a:ea typeface="+mn-lt"/>
                <a:cs typeface="Arial"/>
              </a:rPr>
              <a:t>[Country]</a:t>
            </a:r>
          </a:p>
          <a:p>
            <a:pPr>
              <a:lnSpc>
                <a:spcPct val="200000"/>
              </a:lnSpc>
            </a:pPr>
            <a:r>
              <a:rPr lang="en-US">
                <a:solidFill>
                  <a:srgbClr val="002B7F"/>
                </a:solidFill>
                <a:highlight>
                  <a:srgbClr val="FFFF00"/>
                </a:highlight>
                <a:ea typeface="+mn-lt"/>
                <a:cs typeface="Arial"/>
              </a:rPr>
              <a:t>[Degree] [Subject]</a:t>
            </a:r>
          </a:p>
          <a:p>
            <a:pPr>
              <a:lnSpc>
                <a:spcPct val="200000"/>
              </a:lnSpc>
            </a:pPr>
            <a:r>
              <a:rPr lang="en-US">
                <a:solidFill>
                  <a:srgbClr val="002B7F"/>
                </a:solidFill>
                <a:highlight>
                  <a:srgbClr val="FFFF00"/>
                </a:highlight>
                <a:ea typeface="+mn-lt"/>
                <a:cs typeface="Arial"/>
              </a:rPr>
              <a:t>[UK University]</a:t>
            </a:r>
          </a:p>
        </p:txBody>
      </p:sp>
    </p:spTree>
    <p:extLst>
      <p:ext uri="{BB962C8B-B14F-4D97-AF65-F5344CB8AC3E}">
        <p14:creationId xmlns:p14="http://schemas.microsoft.com/office/powerpoint/2010/main" val="3559145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391775"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p:txBody>
          <a:bodyPr/>
          <a:lstStyle/>
          <a:p>
            <a:r>
              <a:rPr lang="en-GB" dirty="0"/>
              <a:t>Country eligibility: Lesotho</a:t>
            </a:r>
          </a:p>
        </p:txBody>
      </p:sp>
    </p:spTree>
    <p:extLst>
      <p:ext uri="{BB962C8B-B14F-4D97-AF65-F5344CB8AC3E}">
        <p14:creationId xmlns:p14="http://schemas.microsoft.com/office/powerpoint/2010/main" val="2114138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Lesotho</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1470059"/>
          </a:xfrm>
        </p:spPr>
        <p:txBody>
          <a:bodyPr>
            <a:normAutofit/>
          </a:bodyPr>
          <a:lstStyle/>
          <a:p>
            <a:r>
              <a:rPr lang="en-US" dirty="0">
                <a:solidFill>
                  <a:srgbClr val="002B7F"/>
                </a:solidFill>
                <a:cs typeface="Arial"/>
              </a:rPr>
              <a:t>National nominating agency</a:t>
            </a:r>
          </a:p>
          <a:p>
            <a:endParaRPr lang="en-US" sz="1100" dirty="0">
              <a:solidFill>
                <a:srgbClr val="002B7F"/>
              </a:solidFill>
              <a:cs typeface="Arial"/>
            </a:endParaRPr>
          </a:p>
          <a:p>
            <a:r>
              <a:rPr lang="en-GB" dirty="0"/>
              <a:t>National Manpower Development Secretariat</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Lesotho</a:t>
            </a:r>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957492" y="2428171"/>
            <a:ext cx="3036477" cy="1470060"/>
          </a:xfrm>
        </p:spPr>
        <p:txBody>
          <a:bodyPr>
            <a:normAutofit/>
          </a:bodyPr>
          <a:lstStyle/>
          <a:p>
            <a:r>
              <a:rPr lang="en-GB" dirty="0"/>
              <a:t>HALI Access Network</a:t>
            </a:r>
          </a:p>
          <a:p>
            <a:endParaRPr lang="en-GB" dirty="0"/>
          </a:p>
          <a:p>
            <a:endParaRPr lang="en-GB" dirty="0"/>
          </a:p>
          <a:p>
            <a:pPr lvl="0">
              <a:lnSpc>
                <a:spcPct val="100000"/>
              </a:lnSpc>
              <a:spcBef>
                <a:spcPts val="0"/>
              </a:spcBef>
              <a:defRPr/>
            </a:pPr>
            <a:r>
              <a:rPr lang="en-GB" dirty="0">
                <a:solidFill>
                  <a:srgbClr val="002B7F"/>
                </a:solidFill>
                <a:ea typeface="+mn-lt"/>
                <a:cs typeface="Arial"/>
              </a:rPr>
              <a:t>haliaccess.org/</a:t>
            </a:r>
          </a:p>
        </p:txBody>
      </p:sp>
      <p:sp>
        <p:nvSpPr>
          <p:cNvPr id="7" name="Text Placeholder 6">
            <a:extLst>
              <a:ext uri="{FF2B5EF4-FFF2-40B4-BE49-F238E27FC236}">
                <a16:creationId xmlns:a16="http://schemas.microsoft.com/office/drawing/2014/main" id="{3CB94B77-973B-60AF-0060-53F1B1CE30D8}"/>
              </a:ext>
            </a:extLst>
          </p:cNvPr>
          <p:cNvSpPr>
            <a:spLocks noGrp="1"/>
          </p:cNvSpPr>
          <p:nvPr>
            <p:ph type="body" idx="12"/>
          </p:nvPr>
        </p:nvSpPr>
        <p:spPr>
          <a:xfrm>
            <a:off x="4575137" y="2428171"/>
            <a:ext cx="3036477" cy="1470059"/>
          </a:xfrm>
        </p:spPr>
        <p:txBody>
          <a:bodyPr>
            <a:normAutofit/>
          </a:bodyPr>
          <a:lstStyle/>
          <a:p>
            <a:r>
              <a:rPr lang="en-GB"/>
              <a:t>Canon Collins Educational and Legal Assistance Trust</a:t>
            </a:r>
          </a:p>
          <a:p>
            <a:endParaRPr lang="en-GB"/>
          </a:p>
          <a:p>
            <a:r>
              <a:rPr lang="en-GB"/>
              <a:t>canoncollins.org/</a:t>
            </a:r>
          </a:p>
        </p:txBody>
      </p:sp>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491" y="4134286"/>
            <a:ext cx="2794585" cy="18563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F30F943-1A05-267B-4C38-BBD5C5704296}"/>
              </a:ext>
            </a:extLst>
          </p:cNvPr>
          <p:cNvPicPr>
            <a:picLocks noChangeAspect="1"/>
          </p:cNvPicPr>
          <p:nvPr/>
        </p:nvPicPr>
        <p:blipFill>
          <a:blip r:embed="rId3"/>
          <a:stretch>
            <a:fillRect/>
          </a:stretch>
        </p:blipFill>
        <p:spPr>
          <a:xfrm>
            <a:off x="4575136" y="4134286"/>
            <a:ext cx="2794585" cy="1856366"/>
          </a:xfrm>
          <a:prstGeom prst="rect">
            <a:avLst/>
          </a:prstGeom>
        </p:spPr>
      </p:pic>
      <p:sp>
        <p:nvSpPr>
          <p:cNvPr id="12" name="Rectangle 11">
            <a:extLst>
              <a:ext uri="{FF2B5EF4-FFF2-40B4-BE49-F238E27FC236}">
                <a16:creationId xmlns:a16="http://schemas.microsoft.com/office/drawing/2014/main" id="{159309F9-AEC0-EB2C-431C-586DD5977768}"/>
              </a:ext>
            </a:extLst>
          </p:cNvPr>
          <p:cNvSpPr/>
          <p:nvPr/>
        </p:nvSpPr>
        <p:spPr>
          <a:xfrm>
            <a:off x="8165592" y="1783080"/>
            <a:ext cx="2395728" cy="5120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FA99-7CD7-750F-E29C-BD1531E91ACD}"/>
              </a:ext>
            </a:extLst>
          </p:cNvPr>
          <p:cNvSpPr>
            <a:spLocks noGrp="1"/>
          </p:cNvSpPr>
          <p:nvPr>
            <p:ph type="title"/>
          </p:nvPr>
        </p:nvSpPr>
        <p:spPr/>
        <p:txBody>
          <a:bodyPr/>
          <a:lstStyle/>
          <a:p>
            <a:r>
              <a:rPr lang="en-GB"/>
              <a:t>My Commonwealth Scholarship/Fellowship</a:t>
            </a:r>
          </a:p>
        </p:txBody>
      </p:sp>
    </p:spTree>
    <p:extLst>
      <p:ext uri="{BB962C8B-B14F-4D97-AF65-F5344CB8AC3E}">
        <p14:creationId xmlns:p14="http://schemas.microsoft.com/office/powerpoint/2010/main" val="84489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ECE68D0-A40E-F574-9909-96A8DC97D993}"/>
              </a:ext>
            </a:extLst>
          </p:cNvPr>
          <p:cNvSpPr>
            <a:spLocks noGrp="1"/>
          </p:cNvSpPr>
          <p:nvPr>
            <p:ph type="pic" sz="quarter" idx="10"/>
          </p:nvPr>
        </p:nvSpPr>
        <p:spPr/>
        <p:txBody>
          <a:bodyPr/>
          <a:lstStyle/>
          <a:p>
            <a:endParaRPr lang="en-GB"/>
          </a:p>
        </p:txBody>
      </p:sp>
      <p:sp>
        <p:nvSpPr>
          <p:cNvPr id="3" name="Text Placeholder 2">
            <a:extLst>
              <a:ext uri="{FF2B5EF4-FFF2-40B4-BE49-F238E27FC236}">
                <a16:creationId xmlns:a16="http://schemas.microsoft.com/office/drawing/2014/main" id="{B60780B8-4BF0-A2B9-E7FD-07CA8060209D}"/>
              </a:ext>
            </a:extLst>
          </p:cNvPr>
          <p:cNvSpPr>
            <a:spLocks noGrp="1"/>
          </p:cNvSpPr>
          <p:nvPr>
            <p:ph type="body" sz="quarter" idx="11"/>
          </p:nvPr>
        </p:nvSpPr>
        <p:spPr/>
        <p:txBody>
          <a:bodyPr/>
          <a:lstStyle/>
          <a:p>
            <a:endParaRPr lang="en-GB"/>
          </a:p>
        </p:txBody>
      </p:sp>
      <p:sp>
        <p:nvSpPr>
          <p:cNvPr id="4" name="Text Placeholder 3">
            <a:extLst>
              <a:ext uri="{FF2B5EF4-FFF2-40B4-BE49-F238E27FC236}">
                <a16:creationId xmlns:a16="http://schemas.microsoft.com/office/drawing/2014/main" id="{26E171EB-8AAF-1270-00AA-EEFFE69E1BEE}"/>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467066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12757D8-D117-95F9-ECD6-E47DC648C441}"/>
              </a:ext>
            </a:extLst>
          </p:cNvPr>
          <p:cNvSpPr>
            <a:spLocks noGrp="1"/>
          </p:cNvSpPr>
          <p:nvPr>
            <p:ph type="pic" sz="quarter" idx="10"/>
          </p:nvPr>
        </p:nvSpPr>
        <p:spPr/>
        <p:txBody>
          <a:bodyPr/>
          <a:lstStyle/>
          <a:p>
            <a:endParaRPr lang="en-GB"/>
          </a:p>
        </p:txBody>
      </p:sp>
      <p:sp>
        <p:nvSpPr>
          <p:cNvPr id="3" name="Text Placeholder 2">
            <a:extLst>
              <a:ext uri="{FF2B5EF4-FFF2-40B4-BE49-F238E27FC236}">
                <a16:creationId xmlns:a16="http://schemas.microsoft.com/office/drawing/2014/main" id="{AC0C3531-ECAF-FD83-C315-CB1170AD9B0C}"/>
              </a:ext>
            </a:extLst>
          </p:cNvPr>
          <p:cNvSpPr>
            <a:spLocks noGrp="1"/>
          </p:cNvSpPr>
          <p:nvPr>
            <p:ph type="body" sz="quarter" idx="12"/>
          </p:nvPr>
        </p:nvSpPr>
        <p:spPr/>
        <p:txBody>
          <a:bodyPr/>
          <a:lstStyle/>
          <a:p>
            <a:endParaRPr lang="en-GB"/>
          </a:p>
        </p:txBody>
      </p:sp>
      <p:sp>
        <p:nvSpPr>
          <p:cNvPr id="4" name="Text Placeholder 3">
            <a:extLst>
              <a:ext uri="{FF2B5EF4-FFF2-40B4-BE49-F238E27FC236}">
                <a16:creationId xmlns:a16="http://schemas.microsoft.com/office/drawing/2014/main" id="{7E099B10-4C10-4D60-56E4-94DB07122C61}"/>
              </a:ext>
            </a:extLst>
          </p:cNvPr>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1224878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9F42-2BAD-6C3D-66EE-F1B676F73EC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CEF02E1-7FC9-7BD0-A674-E062939407C8}"/>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68460428"/>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1261</Words>
  <Application>Microsoft Office PowerPoint</Application>
  <PresentationFormat>Widescreen</PresentationFormat>
  <Paragraphs>144</Paragraphs>
  <Slides>22</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Wingdings</vt:lpstr>
      <vt:lpstr>Office Theme</vt:lpstr>
      <vt:lpstr>PowerPoint Presentation</vt:lpstr>
      <vt:lpstr>About me</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Lesotho</vt:lpstr>
      <vt:lpstr>Nominators for Lesotho</vt:lpstr>
      <vt:lpstr>PowerPoint Presentation</vt:lpstr>
      <vt:lpstr>PowerPoint Presentation</vt:lpstr>
      <vt:lpstr>Selection criteria</vt:lpstr>
      <vt:lpstr>PowerPoint Presentation</vt:lpstr>
      <vt:lpstr>My Commonwealth Scholarship/Fellowship</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2026-08-07T08:02:00Z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