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56" r:id="rId5"/>
    <p:sldId id="271" r:id="rId6"/>
    <p:sldId id="272" r:id="rId7"/>
    <p:sldId id="259" r:id="rId8"/>
    <p:sldId id="262" r:id="rId9"/>
    <p:sldId id="261" r:id="rId10"/>
    <p:sldId id="270" r:id="rId11"/>
    <p:sldId id="263" r:id="rId12"/>
    <p:sldId id="288" r:id="rId13"/>
    <p:sldId id="269" r:id="rId14"/>
    <p:sldId id="284" r:id="rId15"/>
    <p:sldId id="29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delSld modSld">
      <pc:chgData name="Kirsty Scott" userId="cc2beaab-40fa-4bfc-905f-8f893a07151a" providerId="ADAL" clId="{8E56EDD1-603A-4AB1-A265-7CE396DE189F}" dt="2026-09-14T13:01:50.950" v="13" actId="2696"/>
      <pc:docMkLst>
        <pc:docMk/>
      </pc:docMkLst>
      <pc:sldChg chg="modSp mod">
        <pc:chgData name="Kirsty Scott" userId="cc2beaab-40fa-4bfc-905f-8f893a07151a" providerId="ADAL" clId="{8E56EDD1-603A-4AB1-A265-7CE396DE189F}" dt="2026-09-14T13:01:18.304" v="10" actId="6549"/>
        <pc:sldMkLst>
          <pc:docMk/>
          <pc:sldMk cId="2114138668" sldId="263"/>
        </pc:sldMkLst>
        <pc:spChg chg="mod">
          <ac:chgData name="Kirsty Scott" userId="cc2beaab-40fa-4bfc-905f-8f893a07151a" providerId="ADAL" clId="{8E56EDD1-603A-4AB1-A265-7CE396DE189F}" dt="2026-09-14T13:01:18.304" v="10" actId="6549"/>
          <ac:spMkLst>
            <pc:docMk/>
            <pc:sldMk cId="2114138668" sldId="263"/>
            <ac:spMk id="2" creationId="{B090AA4D-79AB-7392-5C7E-433309E2113A}"/>
          </ac:spMkLst>
        </pc:spChg>
        <pc:spChg chg="mod">
          <ac:chgData name="Kirsty Scott" userId="cc2beaab-40fa-4bfc-905f-8f893a07151a" providerId="ADAL" clId="{8E56EDD1-603A-4AB1-A265-7CE396DE189F}" dt="2026-09-14T13:00:18.470" v="8"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3:01:36.609" v="11" actId="2696"/>
        <pc:sldMkLst>
          <pc:docMk/>
          <pc:sldMk cId="3774663344" sldId="265"/>
        </pc:sldMkLst>
      </pc:sldChg>
      <pc:sldChg chg="del">
        <pc:chgData name="Kirsty Scott" userId="cc2beaab-40fa-4bfc-905f-8f893a07151a" providerId="ADAL" clId="{8E56EDD1-603A-4AB1-A265-7CE396DE189F}" dt="2026-09-14T13:01:50.950" v="13" actId="2696"/>
        <pc:sldMkLst>
          <pc:docMk/>
          <pc:sldMk cId="84489363" sldId="274"/>
        </pc:sldMkLst>
      </pc:sldChg>
      <pc:sldChg chg="del">
        <pc:chgData name="Kirsty Scott" userId="cc2beaab-40fa-4bfc-905f-8f893a07151a" providerId="ADAL" clId="{8E56EDD1-603A-4AB1-A265-7CE396DE189F}" dt="2026-09-14T13:00:11.193" v="0" actId="2696"/>
        <pc:sldMkLst>
          <pc:docMk/>
          <pc:sldMk cId="3559145625" sldId="277"/>
        </pc:sldMkLst>
      </pc:sldChg>
      <pc:sldChg chg="del">
        <pc:chgData name="Kirsty Scott" userId="cc2beaab-40fa-4bfc-905f-8f893a07151a" providerId="ADAL" clId="{8E56EDD1-603A-4AB1-A265-7CE396DE189F}" dt="2026-09-14T13:01:42.918" v="12" actId="2696"/>
        <pc:sldMkLst>
          <pc:docMk/>
          <pc:sldMk cId="3583086678" sldId="279"/>
        </pc:sldMkLst>
      </pc:sldChg>
      <pc:sldChg chg="del">
        <pc:chgData name="Kirsty Scott" userId="cc2beaab-40fa-4bfc-905f-8f893a07151a" providerId="ADAL" clId="{8E56EDD1-603A-4AB1-A265-7CE396DE189F}" dt="2026-09-14T13:01:50.950" v="13" actId="2696"/>
        <pc:sldMkLst>
          <pc:docMk/>
          <pc:sldMk cId="467066935" sldId="280"/>
        </pc:sldMkLst>
      </pc:sldChg>
      <pc:sldChg chg="del">
        <pc:chgData name="Kirsty Scott" userId="cc2beaab-40fa-4bfc-905f-8f893a07151a" providerId="ADAL" clId="{8E56EDD1-603A-4AB1-A265-7CE396DE189F}" dt="2026-09-14T13:01:50.950" v="13" actId="2696"/>
        <pc:sldMkLst>
          <pc:docMk/>
          <pc:sldMk cId="1224878490" sldId="281"/>
        </pc:sldMkLst>
      </pc:sldChg>
      <pc:sldChg chg="del">
        <pc:chgData name="Kirsty Scott" userId="cc2beaab-40fa-4bfc-905f-8f893a07151a" providerId="ADAL" clId="{8E56EDD1-603A-4AB1-A265-7CE396DE189F}" dt="2026-09-14T13:01:50.950" v="13" actId="2696"/>
        <pc:sldMkLst>
          <pc:docMk/>
          <pc:sldMk cId="168460428" sldId="282"/>
        </pc:sldMkLst>
      </pc:sldChg>
      <pc:sldChg chg="del">
        <pc:chgData name="Kirsty Scott" userId="cc2beaab-40fa-4bfc-905f-8f893a07151a" providerId="ADAL" clId="{8E56EDD1-603A-4AB1-A265-7CE396DE189F}" dt="2026-09-14T13:01:42.918" v="12" actId="2696"/>
        <pc:sldMkLst>
          <pc:docMk/>
          <pc:sldMk cId="1904167622" sldId="286"/>
        </pc:sldMkLst>
      </pc:sldChg>
      <pc:sldChg chg="del">
        <pc:chgData name="Kirsty Scott" userId="cc2beaab-40fa-4bfc-905f-8f893a07151a" providerId="ADAL" clId="{8E56EDD1-603A-4AB1-A265-7CE396DE189F}" dt="2026-09-14T13:01:42.918" v="12" actId="2696"/>
        <pc:sldMkLst>
          <pc:docMk/>
          <pc:sldMk cId="4150640815" sldId="291"/>
        </pc:sldMkLst>
      </pc:sldChg>
      <pc:sldChg chg="del">
        <pc:chgData name="Kirsty Scott" userId="cc2beaab-40fa-4bfc-905f-8f893a07151a" providerId="ADAL" clId="{8E56EDD1-603A-4AB1-A265-7CE396DE189F}" dt="2026-09-14T13:01:42.918" v="12" actId="2696"/>
        <pc:sldMkLst>
          <pc:docMk/>
          <pc:sldMk cId="2483835221"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10</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Shared Master’s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Malaysia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7268191-E48E-47C6-90BF-7DBEA58F7D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TotalTime>
  <Words>699</Words>
  <Application>Microsoft Office PowerPoint</Application>
  <PresentationFormat>Widescreen</PresentationFormat>
  <Paragraphs>77</Paragraphs>
  <Slides>12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2026-09-14T13:01:52Z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