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56" r:id="rId5"/>
    <p:sldId id="271" r:id="rId6"/>
    <p:sldId id="272" r:id="rId7"/>
    <p:sldId id="259" r:id="rId8"/>
    <p:sldId id="262" r:id="rId9"/>
    <p:sldId id="261" r:id="rId10"/>
    <p:sldId id="270" r:id="rId11"/>
    <p:sldId id="263" r:id="rId12"/>
    <p:sldId id="265" r:id="rId13"/>
    <p:sldId id="286" r:id="rId14"/>
    <p:sldId id="279" r:id="rId15"/>
    <p:sldId id="291" r:id="rId16"/>
    <p:sldId id="288" r:id="rId17"/>
    <p:sldId id="269" r:id="rId18"/>
    <p:sldId id="284" r:id="rId19"/>
    <p:sldId id="28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DB3B17-7C1E-B4F4-2023-9FDD8C09B59F}" v="240" dt="2026-08-04T14:46:09.376"/>
    <p1510:client id="{5ED53DA6-BF10-4963-AB08-A12D1935B1C3}" v="6" dt="2026-08-04T14:54:13.999"/>
    <p1510:client id="{AB312754-6B05-4448-87B8-4A923DDA1278}" v="8" dt="2026-08-05T13:09:57.2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Goldsmith" userId="S::james.goldsmith@acu.ac.uk::2a2e03d0-5cef-4361-982e-5bfc5e8fda28" providerId="AD" clId="Web-{32DB3B17-7C1E-B4F4-2023-9FDD8C09B59F}"/>
    <pc:docChg chg="modSld">
      <pc:chgData name="James Goldsmith" userId="S::james.goldsmith@acu.ac.uk::2a2e03d0-5cef-4361-982e-5bfc5e8fda28" providerId="AD" clId="Web-{32DB3B17-7C1E-B4F4-2023-9FDD8C09B59F}" dt="2026-08-04T14:46:09.391" v="246" actId="20577"/>
      <pc:docMkLst>
        <pc:docMk/>
      </pc:docMkLst>
      <pc:sldChg chg="modSp">
        <pc:chgData name="James Goldsmith" userId="S::james.goldsmith@acu.ac.uk::2a2e03d0-5cef-4361-982e-5bfc5e8fda28" providerId="AD" clId="Web-{32DB3B17-7C1E-B4F4-2023-9FDD8C09B59F}" dt="2026-08-04T14:41:07.929" v="77" actId="20577"/>
        <pc:sldMkLst>
          <pc:docMk/>
          <pc:sldMk cId="3774663344" sldId="265"/>
        </pc:sldMkLst>
        <pc:spChg chg="mod">
          <ac:chgData name="James Goldsmith" userId="S::james.goldsmith@acu.ac.uk::2a2e03d0-5cef-4361-982e-5bfc5e8fda28" providerId="AD" clId="Web-{32DB3B17-7C1E-B4F4-2023-9FDD8C09B59F}" dt="2026-08-04T14:13:48.951" v="18" actId="20577"/>
          <ac:spMkLst>
            <pc:docMk/>
            <pc:sldMk cId="3774663344" sldId="265"/>
            <ac:spMk id="2" creationId="{FEB356E2-FE69-F512-ABD2-E9A1C26CD095}"/>
          </ac:spMkLst>
        </pc:spChg>
        <pc:spChg chg="mod">
          <ac:chgData name="James Goldsmith" userId="S::james.goldsmith@acu.ac.uk::2a2e03d0-5cef-4361-982e-5bfc5e8fda28" providerId="AD" clId="Web-{32DB3B17-7C1E-B4F4-2023-9FDD8C09B59F}" dt="2026-08-04T14:41:07.929" v="77" actId="20577"/>
          <ac:spMkLst>
            <pc:docMk/>
            <pc:sldMk cId="3774663344" sldId="265"/>
            <ac:spMk id="5" creationId="{36F2725E-62BD-FDD1-23DA-15D904E65CD3}"/>
          </ac:spMkLst>
        </pc:spChg>
      </pc:sldChg>
      <pc:sldChg chg="modSp">
        <pc:chgData name="James Goldsmith" userId="S::james.goldsmith@acu.ac.uk::2a2e03d0-5cef-4361-982e-5bfc5e8fda28" providerId="AD" clId="Web-{32DB3B17-7C1E-B4F4-2023-9FDD8C09B59F}" dt="2026-08-04T14:46:09.391" v="246" actId="20577"/>
        <pc:sldMkLst>
          <pc:docMk/>
          <pc:sldMk cId="2919195042" sldId="284"/>
        </pc:sldMkLst>
        <pc:spChg chg="mod">
          <ac:chgData name="James Goldsmith" userId="S::james.goldsmith@acu.ac.uk::2a2e03d0-5cef-4361-982e-5bfc5e8fda28" providerId="AD" clId="Web-{32DB3B17-7C1E-B4F4-2023-9FDD8C09B59F}" dt="2026-08-04T14:46:09.391" v="246" actId="20577"/>
          <ac:spMkLst>
            <pc:docMk/>
            <pc:sldMk cId="2919195042" sldId="284"/>
            <ac:spMk id="3" creationId="{91ED47D1-9553-E131-C8E0-4A386DA98DDE}"/>
          </ac:spMkLst>
        </pc:spChg>
      </pc:sldChg>
      <pc:sldChg chg="modSp">
        <pc:chgData name="James Goldsmith" userId="S::james.goldsmith@acu.ac.uk::2a2e03d0-5cef-4361-982e-5bfc5e8fda28" providerId="AD" clId="Web-{32DB3B17-7C1E-B4F4-2023-9FDD8C09B59F}" dt="2026-08-04T14:39:43.037" v="61" actId="20577"/>
        <pc:sldMkLst>
          <pc:docMk/>
          <pc:sldMk cId="1904167622" sldId="286"/>
        </pc:sldMkLst>
        <pc:spChg chg="mod">
          <ac:chgData name="James Goldsmith" userId="S::james.goldsmith@acu.ac.uk::2a2e03d0-5cef-4361-982e-5bfc5e8fda28" providerId="AD" clId="Web-{32DB3B17-7C1E-B4F4-2023-9FDD8C09B59F}" dt="2026-08-04T14:39:43.037" v="61" actId="20577"/>
          <ac:spMkLst>
            <pc:docMk/>
            <pc:sldMk cId="1904167622" sldId="286"/>
            <ac:spMk id="3" creationId="{1C6AC706-50FD-0199-117C-18B38832BAB9}"/>
          </ac:spMkLst>
        </pc:spChg>
      </pc:sldChg>
      <pc:sldChg chg="modSp">
        <pc:chgData name="James Goldsmith" userId="S::james.goldsmith@acu.ac.uk::2a2e03d0-5cef-4361-982e-5bfc5e8fda28" providerId="AD" clId="Web-{32DB3B17-7C1E-B4F4-2023-9FDD8C09B59F}" dt="2026-08-04T14:42:07.820" v="116" actId="20577"/>
        <pc:sldMkLst>
          <pc:docMk/>
          <pc:sldMk cId="1118715877" sldId="288"/>
        </pc:sldMkLst>
        <pc:spChg chg="mod">
          <ac:chgData name="James Goldsmith" userId="S::james.goldsmith@acu.ac.uk::2a2e03d0-5cef-4361-982e-5bfc5e8fda28" providerId="AD" clId="Web-{32DB3B17-7C1E-B4F4-2023-9FDD8C09B59F}" dt="2026-08-04T14:33:38.936" v="55" actId="20577"/>
          <ac:spMkLst>
            <pc:docMk/>
            <pc:sldMk cId="1118715877" sldId="288"/>
            <ac:spMk id="2" creationId="{DCF8CE1E-00AB-A4B4-4EF2-35334F79CFCC}"/>
          </ac:spMkLst>
        </pc:spChg>
        <pc:spChg chg="mod">
          <ac:chgData name="James Goldsmith" userId="S::james.goldsmith@acu.ac.uk::2a2e03d0-5cef-4361-982e-5bfc5e8fda28" providerId="AD" clId="Web-{32DB3B17-7C1E-B4F4-2023-9FDD8C09B59F}" dt="2026-08-04T14:42:07.820" v="116" actId="20577"/>
          <ac:spMkLst>
            <pc:docMk/>
            <pc:sldMk cId="1118715877" sldId="288"/>
            <ac:spMk id="3" creationId="{E5A9F347-CE26-8056-B504-3A56C2195E86}"/>
          </ac:spMkLst>
        </pc:spChg>
        <pc:spChg chg="mod">
          <ac:chgData name="James Goldsmith" userId="S::james.goldsmith@acu.ac.uk::2a2e03d0-5cef-4361-982e-5bfc5e8fda28" providerId="AD" clId="Web-{32DB3B17-7C1E-B4F4-2023-9FDD8C09B59F}" dt="2026-08-04T14:41:24.960" v="80" actId="20577"/>
          <ac:spMkLst>
            <pc:docMk/>
            <pc:sldMk cId="1118715877" sldId="288"/>
            <ac:spMk id="5" creationId="{EDEFE213-C0A4-E539-D6D0-A134F29F0FE1}"/>
          </ac:spMkLst>
        </pc:spChg>
      </pc:sldChg>
      <pc:sldChg chg="modSp">
        <pc:chgData name="James Goldsmith" userId="S::james.goldsmith@acu.ac.uk::2a2e03d0-5cef-4361-982e-5bfc5e8fda28" providerId="AD" clId="Web-{32DB3B17-7C1E-B4F4-2023-9FDD8C09B59F}" dt="2026-08-04T14:41:13.647" v="78" actId="20577"/>
        <pc:sldMkLst>
          <pc:docMk/>
          <pc:sldMk cId="2483835221" sldId="292"/>
        </pc:sldMkLst>
        <pc:spChg chg="mod">
          <ac:chgData name="James Goldsmith" userId="S::james.goldsmith@acu.ac.uk::2a2e03d0-5cef-4361-982e-5bfc5e8fda28" providerId="AD" clId="Web-{32DB3B17-7C1E-B4F4-2023-9FDD8C09B59F}" dt="2026-08-04T14:13:59.139" v="34" actId="20577"/>
          <ac:spMkLst>
            <pc:docMk/>
            <pc:sldMk cId="2483835221" sldId="292"/>
            <ac:spMk id="2" creationId="{F542A3AC-F08F-A120-EECF-29ACF4103E8C}"/>
          </ac:spMkLst>
        </pc:spChg>
        <pc:spChg chg="mod">
          <ac:chgData name="James Goldsmith" userId="S::james.goldsmith@acu.ac.uk::2a2e03d0-5cef-4361-982e-5bfc5e8fda28" providerId="AD" clId="Web-{32DB3B17-7C1E-B4F4-2023-9FDD8C09B59F}" dt="2026-08-04T14:41:13.647" v="78" actId="20577"/>
          <ac:spMkLst>
            <pc:docMk/>
            <pc:sldMk cId="2483835221" sldId="292"/>
            <ac:spMk id="5" creationId="{0ABCDEB4-0FBC-4362-0869-931FEE275F79}"/>
          </ac:spMkLst>
        </pc:spChg>
      </pc:sldChg>
    </pc:docChg>
  </pc:docChgLst>
  <pc:docChgLst>
    <pc:chgData name="Kirsty Scott" userId="cc2beaab-40fa-4bfc-905f-8f893a07151a" providerId="ADAL" clId="{8E56EDD1-603A-4AB1-A265-7CE396DE189F}"/>
    <pc:docChg chg="undo custSel addSld delSld modSld">
      <pc:chgData name="Kirsty Scott" userId="cc2beaab-40fa-4bfc-905f-8f893a07151a" providerId="ADAL" clId="{8E56EDD1-603A-4AB1-A265-7CE396DE189F}" dt="2026-08-05T13:14:17.028" v="94" actId="2696"/>
      <pc:docMkLst>
        <pc:docMk/>
      </pc:docMkLst>
      <pc:sldChg chg="modSp">
        <pc:chgData name="Kirsty Scott" userId="cc2beaab-40fa-4bfc-905f-8f893a07151a" providerId="ADAL" clId="{8E56EDD1-603A-4AB1-A265-7CE396DE189F}" dt="2026-07-31T09:11:16.415" v="10"/>
        <pc:sldMkLst>
          <pc:docMk/>
          <pc:sldMk cId="3611357409" sldId="262"/>
        </pc:sldMkLst>
        <pc:spChg chg="mod">
          <ac:chgData name="Kirsty Scott" userId="cc2beaab-40fa-4bfc-905f-8f893a07151a" providerId="ADAL" clId="{8E56EDD1-603A-4AB1-A265-7CE396DE189F}" dt="2026-07-31T09:11:16.415" v="10"/>
          <ac:spMkLst>
            <pc:docMk/>
            <pc:sldMk cId="3611357409" sldId="262"/>
            <ac:spMk id="2" creationId="{AE360BED-15A3-662D-E090-DECB599F507A}"/>
          </ac:spMkLst>
        </pc:spChg>
      </pc:sldChg>
      <pc:sldChg chg="modSp mod">
        <pc:chgData name="Kirsty Scott" userId="cc2beaab-40fa-4bfc-905f-8f893a07151a" providerId="ADAL" clId="{8E56EDD1-603A-4AB1-A265-7CE396DE189F}" dt="2026-08-05T13:07:48.805" v="37" actId="14100"/>
        <pc:sldMkLst>
          <pc:docMk/>
          <pc:sldMk cId="2114138668" sldId="263"/>
        </pc:sldMkLst>
        <pc:spChg chg="mod">
          <ac:chgData name="Kirsty Scott" userId="cc2beaab-40fa-4bfc-905f-8f893a07151a" providerId="ADAL" clId="{8E56EDD1-603A-4AB1-A265-7CE396DE189F}" dt="2026-08-05T13:07:48.805" v="37" actId="14100"/>
          <ac:spMkLst>
            <pc:docMk/>
            <pc:sldMk cId="2114138668" sldId="263"/>
            <ac:spMk id="2" creationId="{B090AA4D-79AB-7392-5C7E-433309E2113A}"/>
          </ac:spMkLst>
        </pc:spChg>
        <pc:spChg chg="mod">
          <ac:chgData name="Kirsty Scott" userId="cc2beaab-40fa-4bfc-905f-8f893a07151a" providerId="ADAL" clId="{8E56EDD1-603A-4AB1-A265-7CE396DE189F}" dt="2026-08-05T13:07:36.161" v="34" actId="20577"/>
          <ac:spMkLst>
            <pc:docMk/>
            <pc:sldMk cId="2114138668" sldId="263"/>
            <ac:spMk id="4" creationId="{98CF5509-FD43-8317-9A56-C036F347CA28}"/>
          </ac:spMkLst>
        </pc:spChg>
      </pc:sldChg>
      <pc:sldChg chg="modSp">
        <pc:chgData name="Kirsty Scott" userId="cc2beaab-40fa-4bfc-905f-8f893a07151a" providerId="ADAL" clId="{8E56EDD1-603A-4AB1-A265-7CE396DE189F}" dt="2026-07-31T09:52:27.527" v="16"/>
        <pc:sldMkLst>
          <pc:docMk/>
          <pc:sldMk cId="3774663344" sldId="265"/>
        </pc:sldMkLst>
        <pc:spChg chg="mod">
          <ac:chgData name="Kirsty Scott" userId="cc2beaab-40fa-4bfc-905f-8f893a07151a" providerId="ADAL" clId="{8E56EDD1-603A-4AB1-A265-7CE396DE189F}" dt="2026-07-31T09:52:27.527" v="16"/>
          <ac:spMkLst>
            <pc:docMk/>
            <pc:sldMk cId="3774663344" sldId="265"/>
            <ac:spMk id="2" creationId="{FEB356E2-FE69-F512-ABD2-E9A1C26CD095}"/>
          </ac:spMkLst>
        </pc:spChg>
      </pc:sldChg>
      <pc:sldChg chg="delSp modSp">
        <pc:chgData name="Kirsty Scott" userId="cc2beaab-40fa-4bfc-905f-8f893a07151a" providerId="ADAL" clId="{8E56EDD1-603A-4AB1-A265-7CE396DE189F}" dt="2026-07-31T09:51:47.433" v="15" actId="478"/>
        <pc:sldMkLst>
          <pc:docMk/>
          <pc:sldMk cId="802544883" sldId="272"/>
        </pc:sldMkLst>
        <pc:spChg chg="mod">
          <ac:chgData name="Kirsty Scott" userId="cc2beaab-40fa-4bfc-905f-8f893a07151a" providerId="ADAL" clId="{8E56EDD1-603A-4AB1-A265-7CE396DE189F}" dt="2026-07-31T09:04:56.911" v="1"/>
          <ac:spMkLst>
            <pc:docMk/>
            <pc:sldMk cId="802544883" sldId="272"/>
            <ac:spMk id="4" creationId="{75603B6C-292A-6163-52D4-7946789DD3C5}"/>
          </ac:spMkLst>
        </pc:spChg>
        <pc:spChg chg="mod">
          <ac:chgData name="Kirsty Scott" userId="cc2beaab-40fa-4bfc-905f-8f893a07151a" providerId="ADAL" clId="{8E56EDD1-603A-4AB1-A265-7CE396DE189F}" dt="2026-07-31T09:06:24.500" v="6" actId="20578"/>
          <ac:spMkLst>
            <pc:docMk/>
            <pc:sldMk cId="802544883" sldId="272"/>
            <ac:spMk id="6" creationId="{ABEC0EBC-7800-D0E0-4154-A8DD89C41A25}"/>
          </ac:spMkLst>
        </pc:spChg>
        <pc:spChg chg="mod">
          <ac:chgData name="Kirsty Scott" userId="cc2beaab-40fa-4bfc-905f-8f893a07151a" providerId="ADAL" clId="{8E56EDD1-603A-4AB1-A265-7CE396DE189F}" dt="2026-07-31T09:07:27.308" v="8" actId="20578"/>
          <ac:spMkLst>
            <pc:docMk/>
            <pc:sldMk cId="802544883" sldId="272"/>
            <ac:spMk id="8" creationId="{DA8D0AFE-F6A8-7E59-0DBC-99E76E8AB702}"/>
          </ac:spMkLst>
        </pc:spChg>
        <pc:spChg chg="mod">
          <ac:chgData name="Kirsty Scott" userId="cc2beaab-40fa-4bfc-905f-8f893a07151a" providerId="ADAL" clId="{8E56EDD1-603A-4AB1-A265-7CE396DE189F}" dt="2026-07-31T09:08:44.108" v="9"/>
          <ac:spMkLst>
            <pc:docMk/>
            <pc:sldMk cId="802544883" sldId="272"/>
            <ac:spMk id="10" creationId="{B9C75C96-D6FC-65BC-C5B2-2F198D41B9A9}"/>
          </ac:spMkLst>
        </pc:spChg>
      </pc:sldChg>
      <pc:sldChg chg="del">
        <pc:chgData name="Kirsty Scott" userId="cc2beaab-40fa-4bfc-905f-8f893a07151a" providerId="ADAL" clId="{8E56EDD1-603A-4AB1-A265-7CE396DE189F}" dt="2026-08-05T13:09:51.090" v="92" actId="2696"/>
        <pc:sldMkLst>
          <pc:docMk/>
          <pc:sldMk cId="84489363" sldId="274"/>
        </pc:sldMkLst>
      </pc:sldChg>
      <pc:sldChg chg="del">
        <pc:chgData name="Kirsty Scott" userId="cc2beaab-40fa-4bfc-905f-8f893a07151a" providerId="ADAL" clId="{8E56EDD1-603A-4AB1-A265-7CE396DE189F}" dt="2026-08-05T13:07:28.899" v="23" actId="2696"/>
        <pc:sldMkLst>
          <pc:docMk/>
          <pc:sldMk cId="3559145625" sldId="277"/>
        </pc:sldMkLst>
      </pc:sldChg>
      <pc:sldChg chg="delSp modSp mod">
        <pc:chgData name="Kirsty Scott" userId="cc2beaab-40fa-4bfc-905f-8f893a07151a" providerId="ADAL" clId="{8E56EDD1-603A-4AB1-A265-7CE396DE189F}" dt="2026-08-05T13:08:31.928" v="63" actId="14100"/>
        <pc:sldMkLst>
          <pc:docMk/>
          <pc:sldMk cId="3583086678" sldId="279"/>
        </pc:sldMkLst>
        <pc:spChg chg="mod">
          <ac:chgData name="Kirsty Scott" userId="cc2beaab-40fa-4bfc-905f-8f893a07151a" providerId="ADAL" clId="{8E56EDD1-603A-4AB1-A265-7CE396DE189F}" dt="2026-08-05T13:07:55.116" v="46" actId="20577"/>
          <ac:spMkLst>
            <pc:docMk/>
            <pc:sldMk cId="3583086678" sldId="279"/>
            <ac:spMk id="2" creationId="{AFCF80DE-436A-B405-7AFF-DA76C62D3336}"/>
          </ac:spMkLst>
        </pc:spChg>
        <pc:spChg chg="mod">
          <ac:chgData name="Kirsty Scott" userId="cc2beaab-40fa-4bfc-905f-8f893a07151a" providerId="ADAL" clId="{8E56EDD1-603A-4AB1-A265-7CE396DE189F}" dt="2026-08-05T13:08:31.928" v="63" actId="14100"/>
          <ac:spMkLst>
            <pc:docMk/>
            <pc:sldMk cId="3583086678" sldId="279"/>
            <ac:spMk id="3" creationId="{294D327D-4826-A378-53B9-81C532B53477}"/>
          </ac:spMkLst>
        </pc:spChg>
        <pc:spChg chg="del">
          <ac:chgData name="Kirsty Scott" userId="cc2beaab-40fa-4bfc-905f-8f893a07151a" providerId="ADAL" clId="{8E56EDD1-603A-4AB1-A265-7CE396DE189F}" dt="2026-08-05T13:08:26.529" v="60" actId="478"/>
          <ac:spMkLst>
            <pc:docMk/>
            <pc:sldMk cId="3583086678" sldId="279"/>
            <ac:spMk id="4" creationId="{492F7716-89F8-D24D-68F6-2DF53C6510C6}"/>
          </ac:spMkLst>
        </pc:spChg>
      </pc:sldChg>
      <pc:sldChg chg="del">
        <pc:chgData name="Kirsty Scott" userId="cc2beaab-40fa-4bfc-905f-8f893a07151a" providerId="ADAL" clId="{8E56EDD1-603A-4AB1-A265-7CE396DE189F}" dt="2026-08-05T13:09:51.090" v="92" actId="2696"/>
        <pc:sldMkLst>
          <pc:docMk/>
          <pc:sldMk cId="467066935" sldId="280"/>
        </pc:sldMkLst>
      </pc:sldChg>
      <pc:sldChg chg="del">
        <pc:chgData name="Kirsty Scott" userId="cc2beaab-40fa-4bfc-905f-8f893a07151a" providerId="ADAL" clId="{8E56EDD1-603A-4AB1-A265-7CE396DE189F}" dt="2026-08-05T13:09:51.090" v="92" actId="2696"/>
        <pc:sldMkLst>
          <pc:docMk/>
          <pc:sldMk cId="1224878490" sldId="281"/>
        </pc:sldMkLst>
      </pc:sldChg>
      <pc:sldChg chg="del">
        <pc:chgData name="Kirsty Scott" userId="cc2beaab-40fa-4bfc-905f-8f893a07151a" providerId="ADAL" clId="{8E56EDD1-603A-4AB1-A265-7CE396DE189F}" dt="2026-08-05T13:09:51.090" v="92" actId="2696"/>
        <pc:sldMkLst>
          <pc:docMk/>
          <pc:sldMk cId="168460428" sldId="282"/>
        </pc:sldMkLst>
      </pc:sldChg>
      <pc:sldChg chg="add">
        <pc:chgData name="Kirsty Scott" userId="cc2beaab-40fa-4bfc-905f-8f893a07151a" providerId="ADAL" clId="{8E56EDD1-603A-4AB1-A265-7CE396DE189F}" dt="2026-08-05T13:09:57.236" v="93"/>
        <pc:sldMkLst>
          <pc:docMk/>
          <pc:sldMk cId="3508941908" sldId="283"/>
        </pc:sldMkLst>
      </pc:sldChg>
      <pc:sldChg chg="modSp del mod">
        <pc:chgData name="Kirsty Scott" userId="cc2beaab-40fa-4bfc-905f-8f893a07151a" providerId="ADAL" clId="{8E56EDD1-603A-4AB1-A265-7CE396DE189F}" dt="2026-08-05T13:09:51.090" v="92" actId="2696"/>
        <pc:sldMkLst>
          <pc:docMk/>
          <pc:sldMk cId="3686319880" sldId="283"/>
        </pc:sldMkLst>
        <pc:spChg chg="mod">
          <ac:chgData name="Kirsty Scott" userId="cc2beaab-40fa-4bfc-905f-8f893a07151a" providerId="ADAL" clId="{8E56EDD1-603A-4AB1-A265-7CE396DE189F}" dt="2026-08-04T14:54:13.999" v="22" actId="20577"/>
          <ac:spMkLst>
            <pc:docMk/>
            <pc:sldMk cId="3686319880" sldId="283"/>
            <ac:spMk id="2" creationId="{B9806488-F717-164A-EE5F-1953505139AA}"/>
          </ac:spMkLst>
        </pc:spChg>
      </pc:sldChg>
      <pc:sldChg chg="addSp delSp modSp mod">
        <pc:chgData name="Kirsty Scott" userId="cc2beaab-40fa-4bfc-905f-8f893a07151a" providerId="ADAL" clId="{8E56EDD1-603A-4AB1-A265-7CE396DE189F}" dt="2026-08-05T13:09:42.399" v="91" actId="20577"/>
        <pc:sldMkLst>
          <pc:docMk/>
          <pc:sldMk cId="4150640815" sldId="291"/>
        </pc:sldMkLst>
        <pc:spChg chg="mod">
          <ac:chgData name="Kirsty Scott" userId="cc2beaab-40fa-4bfc-905f-8f893a07151a" providerId="ADAL" clId="{8E56EDD1-603A-4AB1-A265-7CE396DE189F}" dt="2026-08-05T13:09:42.399" v="91" actId="20577"/>
          <ac:spMkLst>
            <pc:docMk/>
            <pc:sldMk cId="4150640815" sldId="291"/>
            <ac:spMk id="2" creationId="{8FEAE364-A796-1605-6C81-94555E0F2394}"/>
          </ac:spMkLst>
        </pc:spChg>
        <pc:spChg chg="mod">
          <ac:chgData name="Kirsty Scott" userId="cc2beaab-40fa-4bfc-905f-8f893a07151a" providerId="ADAL" clId="{8E56EDD1-603A-4AB1-A265-7CE396DE189F}" dt="2026-08-05T13:09:20.211" v="73" actId="6549"/>
          <ac:spMkLst>
            <pc:docMk/>
            <pc:sldMk cId="4150640815" sldId="291"/>
            <ac:spMk id="3" creationId="{E9DBE8FD-D67F-8FB4-6BBE-9B2A888DAAB8}"/>
          </ac:spMkLst>
        </pc:spChg>
        <pc:spChg chg="del mod">
          <ac:chgData name="Kirsty Scott" userId="cc2beaab-40fa-4bfc-905f-8f893a07151a" providerId="ADAL" clId="{8E56EDD1-603A-4AB1-A265-7CE396DE189F}" dt="2026-08-05T13:09:19.196" v="72" actId="478"/>
          <ac:spMkLst>
            <pc:docMk/>
            <pc:sldMk cId="4150640815" sldId="291"/>
            <ac:spMk id="5" creationId="{F8D9FC80-F497-ECBC-1F72-4F490C6EB77D}"/>
          </ac:spMkLst>
        </pc:spChg>
        <pc:spChg chg="del">
          <ac:chgData name="Kirsty Scott" userId="cc2beaab-40fa-4bfc-905f-8f893a07151a" providerId="ADAL" clId="{8E56EDD1-603A-4AB1-A265-7CE396DE189F}" dt="2026-08-05T13:08:47.235" v="64" actId="478"/>
          <ac:spMkLst>
            <pc:docMk/>
            <pc:sldMk cId="4150640815" sldId="291"/>
            <ac:spMk id="7" creationId="{3CB94B77-973B-60AF-0060-53F1B1CE30D8}"/>
          </ac:spMkLst>
        </pc:spChg>
        <pc:spChg chg="add del mod">
          <ac:chgData name="Kirsty Scott" userId="cc2beaab-40fa-4bfc-905f-8f893a07151a" providerId="ADAL" clId="{8E56EDD1-603A-4AB1-A265-7CE396DE189F}" dt="2026-08-05T13:08:48.914" v="66" actId="478"/>
          <ac:spMkLst>
            <pc:docMk/>
            <pc:sldMk cId="4150640815" sldId="291"/>
            <ac:spMk id="10" creationId="{9805B4C1-F902-7DD8-A89D-9BA374678AE9}"/>
          </ac:spMkLst>
        </pc:spChg>
        <pc:spChg chg="add del mod">
          <ac:chgData name="Kirsty Scott" userId="cc2beaab-40fa-4bfc-905f-8f893a07151a" providerId="ADAL" clId="{8E56EDD1-603A-4AB1-A265-7CE396DE189F}" dt="2026-08-05T13:09:13.566" v="70" actId="478"/>
          <ac:spMkLst>
            <pc:docMk/>
            <pc:sldMk cId="4150640815" sldId="291"/>
            <ac:spMk id="11" creationId="{0862CE46-FF5C-922E-88E1-5CF2C77E3DB7}"/>
          </ac:spMkLst>
        </pc:spChg>
        <pc:spChg chg="add mod">
          <ac:chgData name="Kirsty Scott" userId="cc2beaab-40fa-4bfc-905f-8f893a07151a" providerId="ADAL" clId="{8E56EDD1-603A-4AB1-A265-7CE396DE189F}" dt="2026-08-05T13:09:35.161" v="78" actId="207"/>
          <ac:spMkLst>
            <pc:docMk/>
            <pc:sldMk cId="4150640815" sldId="291"/>
            <ac:spMk id="12" creationId="{E8D7B138-7097-0459-0C0A-C2C34DEFE8FD}"/>
          </ac:spMkLst>
        </pc:spChg>
        <pc:picChg chg="del">
          <ac:chgData name="Kirsty Scott" userId="cc2beaab-40fa-4bfc-905f-8f893a07151a" providerId="ADAL" clId="{8E56EDD1-603A-4AB1-A265-7CE396DE189F}" dt="2026-08-05T13:09:05.285" v="68" actId="478"/>
          <ac:picMkLst>
            <pc:docMk/>
            <pc:sldMk cId="4150640815" sldId="291"/>
            <ac:picMk id="6" creationId="{56487949-60FA-0336-7841-12EE842EBE45}"/>
          </ac:picMkLst>
        </pc:picChg>
        <pc:picChg chg="mod">
          <ac:chgData name="Kirsty Scott" userId="cc2beaab-40fa-4bfc-905f-8f893a07151a" providerId="ADAL" clId="{8E56EDD1-603A-4AB1-A265-7CE396DE189F}" dt="2026-08-05T13:09:21.905" v="74" actId="1076"/>
          <ac:picMkLst>
            <pc:docMk/>
            <pc:sldMk cId="4150640815" sldId="291"/>
            <ac:picMk id="8" creationId="{50FFF38A-7AA8-2A74-9C89-AF841F53CE10}"/>
          </ac:picMkLst>
        </pc:picChg>
        <pc:picChg chg="del">
          <ac:chgData name="Kirsty Scott" userId="cc2beaab-40fa-4bfc-905f-8f893a07151a" providerId="ADAL" clId="{8E56EDD1-603A-4AB1-A265-7CE396DE189F}" dt="2026-08-05T13:08:47.817" v="65" actId="478"/>
          <ac:picMkLst>
            <pc:docMk/>
            <pc:sldMk cId="4150640815" sldId="291"/>
            <ac:picMk id="9" creationId="{DF30F943-1A05-267B-4C38-BBD5C5704296}"/>
          </ac:picMkLst>
        </pc:picChg>
      </pc:sldChg>
      <pc:sldChg chg="modSp del">
        <pc:chgData name="Kirsty Scott" userId="cc2beaab-40fa-4bfc-905f-8f893a07151a" providerId="ADAL" clId="{8E56EDD1-603A-4AB1-A265-7CE396DE189F}" dt="2026-08-05T13:14:17.028" v="94" actId="2696"/>
        <pc:sldMkLst>
          <pc:docMk/>
          <pc:sldMk cId="2483835221" sldId="29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05/08/2026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14</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684383" cy="5062220"/>
          </a:xfrm>
        </p:spPr>
        <p:txBody>
          <a:bodyPr/>
          <a:lstStyle/>
          <a:p>
            <a:r>
              <a:rPr lang="en-GB" dirty="0"/>
              <a:t>Commonwealth Master’s Scholarship</a:t>
            </a:r>
          </a:p>
          <a:p>
            <a:r>
              <a:rPr lang="en-GB" dirty="0"/>
              <a:t>Commonwealth Shared Master’s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p:txBody>
          <a:bodyPr/>
          <a:lstStyle/>
          <a:p>
            <a:r>
              <a:rPr lang="en-GB" dirty="0"/>
              <a:t>Country eligibility: Mauritius</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Mauritius</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2363285"/>
          </a:xfrm>
        </p:spPr>
        <p:txBody>
          <a:bodyPr>
            <a:normAutofit/>
          </a:bodyPr>
          <a:lstStyle/>
          <a:p>
            <a:r>
              <a:rPr lang="en-US" dirty="0">
                <a:solidFill>
                  <a:srgbClr val="002B7F"/>
                </a:solidFill>
                <a:cs typeface="Arial"/>
              </a:rPr>
              <a:t>National nominating agency</a:t>
            </a:r>
          </a:p>
          <a:p>
            <a:r>
              <a:rPr lang="en-GB" dirty="0"/>
              <a:t>Ministry of Education, Tertiary Education, Science &amp; Technology</a:t>
            </a:r>
          </a:p>
          <a:p>
            <a:r>
              <a:rPr lang="en-GB" dirty="0"/>
              <a:t>education.govmu.org</a:t>
            </a:r>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C9F33-0824-DD1C-2AE1-61B32A0C84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EAE364-A796-1605-6C81-94555E0F2394}"/>
              </a:ext>
            </a:extLst>
          </p:cNvPr>
          <p:cNvSpPr>
            <a:spLocks noGrp="1"/>
          </p:cNvSpPr>
          <p:nvPr>
            <p:ph type="title"/>
          </p:nvPr>
        </p:nvSpPr>
        <p:spPr/>
        <p:txBody>
          <a:bodyPr/>
          <a:lstStyle/>
          <a:p>
            <a:r>
              <a:rPr lang="en-GB" dirty="0"/>
              <a:t>Nominators for Mauritius</a:t>
            </a:r>
          </a:p>
        </p:txBody>
      </p:sp>
      <p:sp>
        <p:nvSpPr>
          <p:cNvPr id="3" name="Text Placeholder 2">
            <a:extLst>
              <a:ext uri="{FF2B5EF4-FFF2-40B4-BE49-F238E27FC236}">
                <a16:creationId xmlns:a16="http://schemas.microsoft.com/office/drawing/2014/main" id="{E9DBE8FD-D67F-8FB4-6BBE-9B2A888DAAB8}"/>
              </a:ext>
            </a:extLst>
          </p:cNvPr>
          <p:cNvSpPr>
            <a:spLocks noGrp="1"/>
          </p:cNvSpPr>
          <p:nvPr>
            <p:ph type="body" idx="1"/>
          </p:nvPr>
        </p:nvSpPr>
        <p:spPr>
          <a:xfrm>
            <a:off x="952500" y="2300155"/>
            <a:ext cx="3036477" cy="1470059"/>
          </a:xfrm>
        </p:spPr>
        <p:txBody>
          <a:bodyPr>
            <a:normAutofit/>
          </a:bodyPr>
          <a:lstStyle/>
          <a:p>
            <a:r>
              <a:rPr lang="en-GB" dirty="0"/>
              <a:t>HALI Access Network</a:t>
            </a:r>
          </a:p>
          <a:p>
            <a:endParaRPr lang="en-GB" dirty="0"/>
          </a:p>
          <a:p>
            <a:pPr lvl="0">
              <a:lnSpc>
                <a:spcPct val="100000"/>
              </a:lnSpc>
              <a:spcBef>
                <a:spcPts val="0"/>
              </a:spcBef>
              <a:defRPr/>
            </a:pPr>
            <a:r>
              <a:rPr lang="en-GB" dirty="0">
                <a:solidFill>
                  <a:srgbClr val="002B7F"/>
                </a:solidFill>
                <a:ea typeface="+mn-lt"/>
                <a:cs typeface="Arial"/>
              </a:rPr>
              <a:t>haliaccess.org/</a:t>
            </a:r>
          </a:p>
        </p:txBody>
      </p:sp>
      <p:pic>
        <p:nvPicPr>
          <p:cNvPr id="8" name="Picture 14" descr="HALI Access Network">
            <a:extLst>
              <a:ext uri="{FF2B5EF4-FFF2-40B4-BE49-F238E27FC236}">
                <a16:creationId xmlns:a16="http://schemas.microsoft.com/office/drawing/2014/main" id="{50FFF38A-7AA8-2A74-9C89-AF841F53CE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583405"/>
            <a:ext cx="2794585" cy="185636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E8D7B138-7097-0459-0C0A-C2C34DEFE8FD}"/>
              </a:ext>
            </a:extLst>
          </p:cNvPr>
          <p:cNvSpPr/>
          <p:nvPr/>
        </p:nvSpPr>
        <p:spPr>
          <a:xfrm>
            <a:off x="4553712" y="1618488"/>
            <a:ext cx="5989320" cy="9966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50640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508941908"/>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7268191-E48E-47C6-90BF-7DBEA58F7D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TotalTime>
  <Words>950</Words>
  <Application>Microsoft Office PowerPoint</Application>
  <PresentationFormat>Widescreen</PresentationFormat>
  <Paragraphs>110</Paragraphs>
  <Slides>16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CSC Nominators</vt:lpstr>
      <vt:lpstr>Nominators for Mauritius</vt:lpstr>
      <vt:lpstr>Nominators for Mauritius</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1</cp:revision>
  <dcterms:created xsi:type="dcterms:W3CDTF">2023-12-11T12:08:01Z</dcterms:created>
  <dcterms:modified xsi:type="dcterms:W3CDTF">2026-08-05T13:14:18Z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