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77" r:id="rId6"/>
    <p:sldId id="271" r:id="rId7"/>
    <p:sldId id="272" r:id="rId8"/>
    <p:sldId id="259" r:id="rId9"/>
    <p:sldId id="262" r:id="rId10"/>
    <p:sldId id="261" r:id="rId11"/>
    <p:sldId id="270" r:id="rId12"/>
    <p:sldId id="263" r:id="rId13"/>
    <p:sldId id="265" r:id="rId14"/>
    <p:sldId id="292" r:id="rId15"/>
    <p:sldId id="286" r:id="rId16"/>
    <p:sldId id="279" r:id="rId17"/>
    <p:sldId id="291" r:id="rId18"/>
    <p:sldId id="288" r:id="rId19"/>
    <p:sldId id="269" r:id="rId20"/>
    <p:sldId id="284" r:id="rId21"/>
    <p:sldId id="293" r:id="rId22"/>
    <p:sldId id="274" r:id="rId23"/>
    <p:sldId id="280" r:id="rId24"/>
    <p:sldId id="281"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53DA6-BF10-4963-AB08-A12D1935B1C3}" v="13" dt="2026-08-07T08:41:47.407"/>
    <p1510:client id="{86CEBD66-A758-2E0F-F94A-179185BA913C}" v="2" dt="2026-08-06T13:04:55.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ie Burpee" userId="S::susie.burpee@acu.ac.uk::6c1d1bc3-ee42-4e9e-adf6-e5acbbe0ec16" providerId="AD" clId="Web-{86CEBD66-A758-2E0F-F94A-179185BA913C}"/>
    <pc:docChg chg="modSld">
      <pc:chgData name="Susie Burpee" userId="S::susie.burpee@acu.ac.uk::6c1d1bc3-ee42-4e9e-adf6-e5acbbe0ec16" providerId="AD" clId="Web-{86CEBD66-A758-2E0F-F94A-179185BA913C}" dt="2026-08-06T13:04:55.206" v="1" actId="20577"/>
      <pc:docMkLst>
        <pc:docMk/>
      </pc:docMkLst>
      <pc:sldChg chg="modSp">
        <pc:chgData name="Susie Burpee" userId="S::susie.burpee@acu.ac.uk::6c1d1bc3-ee42-4e9e-adf6-e5acbbe0ec16" providerId="AD" clId="Web-{86CEBD66-A758-2E0F-F94A-179185BA913C}" dt="2026-08-06T13:04:55.206" v="1" actId="20577"/>
        <pc:sldMkLst>
          <pc:docMk/>
          <pc:sldMk cId="2919195042" sldId="284"/>
        </pc:sldMkLst>
        <pc:spChg chg="mod">
          <ac:chgData name="Susie Burpee" userId="S::susie.burpee@acu.ac.uk::6c1d1bc3-ee42-4e9e-adf6-e5acbbe0ec16" providerId="AD" clId="Web-{86CEBD66-A758-2E0F-F94A-179185BA913C}" dt="2026-08-06T13:04:55.206" v="1" actId="20577"/>
          <ac:spMkLst>
            <pc:docMk/>
            <pc:sldMk cId="2919195042" sldId="284"/>
            <ac:spMk id="3" creationId="{91ED47D1-9553-E131-C8E0-4A386DA98DDE}"/>
          </ac:spMkLst>
        </pc:spChg>
      </pc:sldChg>
    </pc:docChg>
  </pc:docChgLst>
  <pc:docChgLst>
    <pc:chgData name="James Goldsmith" userId="S::james.goldsmith@acu.ac.uk::2a2e03d0-5cef-4361-982e-5bfc5e8fda28" providerId="AD" clId="Web-{32DB3B17-7C1E-B4F4-2023-9FDD8C09B59F}"/>
    <pc:docChg chg="modSld">
      <pc:chgData name="James Goldsmith" userId="S::james.goldsmith@acu.ac.uk::2a2e03d0-5cef-4361-982e-5bfc5e8fda28" providerId="AD" clId="Web-{32DB3B17-7C1E-B4F4-2023-9FDD8C09B59F}" dt="2026-08-04T14:46:09.391" v="246" actId="20577"/>
      <pc:docMkLst>
        <pc:docMk/>
      </pc:docMkLst>
      <pc:sldChg chg="modSp">
        <pc:chgData name="James Goldsmith" userId="S::james.goldsmith@acu.ac.uk::2a2e03d0-5cef-4361-982e-5bfc5e8fda28" providerId="AD" clId="Web-{32DB3B17-7C1E-B4F4-2023-9FDD8C09B59F}" dt="2026-08-04T14:41:07.929" v="77" actId="20577"/>
        <pc:sldMkLst>
          <pc:docMk/>
          <pc:sldMk cId="3774663344" sldId="265"/>
        </pc:sldMkLst>
        <pc:spChg chg="mod">
          <ac:chgData name="James Goldsmith" userId="S::james.goldsmith@acu.ac.uk::2a2e03d0-5cef-4361-982e-5bfc5e8fda28" providerId="AD" clId="Web-{32DB3B17-7C1E-B4F4-2023-9FDD8C09B59F}" dt="2026-08-04T14:13:48.951" v="18" actId="20577"/>
          <ac:spMkLst>
            <pc:docMk/>
            <pc:sldMk cId="3774663344" sldId="265"/>
            <ac:spMk id="2" creationId="{FEB356E2-FE69-F512-ABD2-E9A1C26CD095}"/>
          </ac:spMkLst>
        </pc:spChg>
        <pc:spChg chg="mod">
          <ac:chgData name="James Goldsmith" userId="S::james.goldsmith@acu.ac.uk::2a2e03d0-5cef-4361-982e-5bfc5e8fda28" providerId="AD" clId="Web-{32DB3B17-7C1E-B4F4-2023-9FDD8C09B59F}" dt="2026-08-04T14:41:07.929" v="77" actId="20577"/>
          <ac:spMkLst>
            <pc:docMk/>
            <pc:sldMk cId="3774663344" sldId="265"/>
            <ac:spMk id="5" creationId="{36F2725E-62BD-FDD1-23DA-15D904E65CD3}"/>
          </ac:spMkLst>
        </pc:spChg>
      </pc:sldChg>
      <pc:sldChg chg="modSp">
        <pc:chgData name="James Goldsmith" userId="S::james.goldsmith@acu.ac.uk::2a2e03d0-5cef-4361-982e-5bfc5e8fda28" providerId="AD" clId="Web-{32DB3B17-7C1E-B4F4-2023-9FDD8C09B59F}" dt="2026-08-04T14:46:09.391" v="246" actId="20577"/>
        <pc:sldMkLst>
          <pc:docMk/>
          <pc:sldMk cId="2919195042" sldId="284"/>
        </pc:sldMkLst>
        <pc:spChg chg="mod">
          <ac:chgData name="James Goldsmith" userId="S::james.goldsmith@acu.ac.uk::2a2e03d0-5cef-4361-982e-5bfc5e8fda28" providerId="AD" clId="Web-{32DB3B17-7C1E-B4F4-2023-9FDD8C09B59F}" dt="2026-08-04T14:46:09.391" v="246" actId="20577"/>
          <ac:spMkLst>
            <pc:docMk/>
            <pc:sldMk cId="2919195042" sldId="284"/>
            <ac:spMk id="3" creationId="{91ED47D1-9553-E131-C8E0-4A386DA98DDE}"/>
          </ac:spMkLst>
        </pc:spChg>
      </pc:sldChg>
      <pc:sldChg chg="modSp">
        <pc:chgData name="James Goldsmith" userId="S::james.goldsmith@acu.ac.uk::2a2e03d0-5cef-4361-982e-5bfc5e8fda28" providerId="AD" clId="Web-{32DB3B17-7C1E-B4F4-2023-9FDD8C09B59F}" dt="2026-08-04T14:39:43.037" v="61" actId="20577"/>
        <pc:sldMkLst>
          <pc:docMk/>
          <pc:sldMk cId="1904167622" sldId="286"/>
        </pc:sldMkLst>
        <pc:spChg chg="mod">
          <ac:chgData name="James Goldsmith" userId="S::james.goldsmith@acu.ac.uk::2a2e03d0-5cef-4361-982e-5bfc5e8fda28" providerId="AD" clId="Web-{32DB3B17-7C1E-B4F4-2023-9FDD8C09B59F}" dt="2026-08-04T14:39:43.037" v="61" actId="20577"/>
          <ac:spMkLst>
            <pc:docMk/>
            <pc:sldMk cId="1904167622" sldId="286"/>
            <ac:spMk id="3" creationId="{1C6AC706-50FD-0199-117C-18B38832BAB9}"/>
          </ac:spMkLst>
        </pc:spChg>
      </pc:sldChg>
      <pc:sldChg chg="modSp">
        <pc:chgData name="James Goldsmith" userId="S::james.goldsmith@acu.ac.uk::2a2e03d0-5cef-4361-982e-5bfc5e8fda28" providerId="AD" clId="Web-{32DB3B17-7C1E-B4F4-2023-9FDD8C09B59F}" dt="2026-08-04T14:42:07.820" v="116" actId="20577"/>
        <pc:sldMkLst>
          <pc:docMk/>
          <pc:sldMk cId="1118715877" sldId="288"/>
        </pc:sldMkLst>
        <pc:spChg chg="mod">
          <ac:chgData name="James Goldsmith" userId="S::james.goldsmith@acu.ac.uk::2a2e03d0-5cef-4361-982e-5bfc5e8fda28" providerId="AD" clId="Web-{32DB3B17-7C1E-B4F4-2023-9FDD8C09B59F}" dt="2026-08-04T14:33:38.936" v="55" actId="20577"/>
          <ac:spMkLst>
            <pc:docMk/>
            <pc:sldMk cId="1118715877" sldId="288"/>
            <ac:spMk id="2" creationId="{DCF8CE1E-00AB-A4B4-4EF2-35334F79CFCC}"/>
          </ac:spMkLst>
        </pc:spChg>
        <pc:spChg chg="mod">
          <ac:chgData name="James Goldsmith" userId="S::james.goldsmith@acu.ac.uk::2a2e03d0-5cef-4361-982e-5bfc5e8fda28" providerId="AD" clId="Web-{32DB3B17-7C1E-B4F4-2023-9FDD8C09B59F}" dt="2026-08-04T14:42:07.820" v="116" actId="20577"/>
          <ac:spMkLst>
            <pc:docMk/>
            <pc:sldMk cId="1118715877" sldId="288"/>
            <ac:spMk id="3" creationId="{E5A9F347-CE26-8056-B504-3A56C2195E86}"/>
          </ac:spMkLst>
        </pc:spChg>
        <pc:spChg chg="mod">
          <ac:chgData name="James Goldsmith" userId="S::james.goldsmith@acu.ac.uk::2a2e03d0-5cef-4361-982e-5bfc5e8fda28" providerId="AD" clId="Web-{32DB3B17-7C1E-B4F4-2023-9FDD8C09B59F}" dt="2026-08-04T14:41:24.960" v="80" actId="20577"/>
          <ac:spMkLst>
            <pc:docMk/>
            <pc:sldMk cId="1118715877" sldId="288"/>
            <ac:spMk id="5" creationId="{EDEFE213-C0A4-E539-D6D0-A134F29F0FE1}"/>
          </ac:spMkLst>
        </pc:spChg>
      </pc:sldChg>
      <pc:sldChg chg="modSp">
        <pc:chgData name="James Goldsmith" userId="S::james.goldsmith@acu.ac.uk::2a2e03d0-5cef-4361-982e-5bfc5e8fda28" providerId="AD" clId="Web-{32DB3B17-7C1E-B4F4-2023-9FDD8C09B59F}" dt="2026-08-04T14:41:13.647" v="78" actId="20577"/>
        <pc:sldMkLst>
          <pc:docMk/>
          <pc:sldMk cId="2483835221" sldId="292"/>
        </pc:sldMkLst>
        <pc:spChg chg="mod">
          <ac:chgData name="James Goldsmith" userId="S::james.goldsmith@acu.ac.uk::2a2e03d0-5cef-4361-982e-5bfc5e8fda28" providerId="AD" clId="Web-{32DB3B17-7C1E-B4F4-2023-9FDD8C09B59F}" dt="2026-08-04T14:13:59.139" v="34" actId="20577"/>
          <ac:spMkLst>
            <pc:docMk/>
            <pc:sldMk cId="2483835221" sldId="292"/>
            <ac:spMk id="2" creationId="{F542A3AC-F08F-A120-EECF-29ACF4103E8C}"/>
          </ac:spMkLst>
        </pc:spChg>
        <pc:spChg chg="mod">
          <ac:chgData name="James Goldsmith" userId="S::james.goldsmith@acu.ac.uk::2a2e03d0-5cef-4361-982e-5bfc5e8fda28" providerId="AD" clId="Web-{32DB3B17-7C1E-B4F4-2023-9FDD8C09B59F}" dt="2026-08-04T14:41:13.647" v="78" actId="20577"/>
          <ac:spMkLst>
            <pc:docMk/>
            <pc:sldMk cId="2483835221" sldId="292"/>
            <ac:spMk id="5" creationId="{0ABCDEB4-0FBC-4362-0869-931FEE275F79}"/>
          </ac:spMkLst>
        </pc:spChg>
      </pc:sldChg>
    </pc:docChg>
  </pc:docChgLst>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8-07T08:41:58.423" v="95" actId="20577"/>
      <pc:docMkLst>
        <pc:docMk/>
      </pc:docMkLst>
      <pc:sldChg chg="modSp">
        <pc:chgData name="Kirsty Scott" userId="cc2beaab-40fa-4bfc-905f-8f893a07151a" providerId="ADAL" clId="{8E56EDD1-603A-4AB1-A265-7CE396DE189F}" dt="2026-07-31T09:11:16.415" v="10"/>
        <pc:sldMkLst>
          <pc:docMk/>
          <pc:sldMk cId="3611357409" sldId="262"/>
        </pc:sldMkLst>
        <pc:spChg chg="mod">
          <ac:chgData name="Kirsty Scott" userId="cc2beaab-40fa-4bfc-905f-8f893a07151a" providerId="ADAL" clId="{8E56EDD1-603A-4AB1-A265-7CE396DE189F}" dt="2026-07-31T09:11:16.415" v="10"/>
          <ac:spMkLst>
            <pc:docMk/>
            <pc:sldMk cId="3611357409" sldId="262"/>
            <ac:spMk id="2" creationId="{AE360BED-15A3-662D-E090-DECB599F507A}"/>
          </ac:spMkLst>
        </pc:spChg>
      </pc:sldChg>
      <pc:sldChg chg="modSp mod">
        <pc:chgData name="Kirsty Scott" userId="cc2beaab-40fa-4bfc-905f-8f893a07151a" providerId="ADAL" clId="{8E56EDD1-603A-4AB1-A265-7CE396DE189F}" dt="2026-08-07T08:40:39.362" v="46" actId="14100"/>
        <pc:sldMkLst>
          <pc:docMk/>
          <pc:sldMk cId="2114138668" sldId="263"/>
        </pc:sldMkLst>
        <pc:spChg chg="mod">
          <ac:chgData name="Kirsty Scott" userId="cc2beaab-40fa-4bfc-905f-8f893a07151a" providerId="ADAL" clId="{8E56EDD1-603A-4AB1-A265-7CE396DE189F}" dt="2026-08-07T08:40:39.362" v="46" actId="14100"/>
          <ac:spMkLst>
            <pc:docMk/>
            <pc:sldMk cId="2114138668" sldId="263"/>
            <ac:spMk id="2" creationId="{B090AA4D-79AB-7392-5C7E-433309E2113A}"/>
          </ac:spMkLst>
        </pc:spChg>
        <pc:spChg chg="mod">
          <ac:chgData name="Kirsty Scott" userId="cc2beaab-40fa-4bfc-905f-8f893a07151a" providerId="ADAL" clId="{8E56EDD1-603A-4AB1-A265-7CE396DE189F}" dt="2026-08-07T08:39:46.082" v="44" actId="14100"/>
          <ac:spMkLst>
            <pc:docMk/>
            <pc:sldMk cId="2114138668" sldId="263"/>
            <ac:spMk id="4" creationId="{98CF5509-FD43-8317-9A56-C036F347CA28}"/>
          </ac:spMkLst>
        </pc:spChg>
      </pc:sldChg>
      <pc:sldChg chg="modSp">
        <pc:chgData name="Kirsty Scott" userId="cc2beaab-40fa-4bfc-905f-8f893a07151a" providerId="ADAL" clId="{8E56EDD1-603A-4AB1-A265-7CE396DE189F}" dt="2026-07-31T09:52:27.527" v="16"/>
        <pc:sldMkLst>
          <pc:docMk/>
          <pc:sldMk cId="3774663344" sldId="265"/>
        </pc:sldMkLst>
        <pc:spChg chg="mod">
          <ac:chgData name="Kirsty Scott" userId="cc2beaab-40fa-4bfc-905f-8f893a07151a" providerId="ADAL" clId="{8E56EDD1-603A-4AB1-A265-7CE396DE189F}" dt="2026-07-31T09:52:27.527" v="16"/>
          <ac:spMkLst>
            <pc:docMk/>
            <pc:sldMk cId="3774663344" sldId="265"/>
            <ac:spMk id="2" creationId="{FEB356E2-FE69-F512-ABD2-E9A1C26CD095}"/>
          </ac:spMkLst>
        </pc:spChg>
      </pc:sldChg>
      <pc:sldChg chg="delSp modSp">
        <pc:chgData name="Kirsty Scott" userId="cc2beaab-40fa-4bfc-905f-8f893a07151a" providerId="ADAL" clId="{8E56EDD1-603A-4AB1-A265-7CE396DE189F}" dt="2026-07-31T09:51:47.433" v="15" actId="478"/>
        <pc:sldMkLst>
          <pc:docMk/>
          <pc:sldMk cId="802544883" sldId="272"/>
        </pc:sldMkLst>
        <pc:spChg chg="mod">
          <ac:chgData name="Kirsty Scott" userId="cc2beaab-40fa-4bfc-905f-8f893a07151a" providerId="ADAL" clId="{8E56EDD1-603A-4AB1-A265-7CE396DE189F}" dt="2026-07-31T09:04:56.911" v="1"/>
          <ac:spMkLst>
            <pc:docMk/>
            <pc:sldMk cId="802544883" sldId="272"/>
            <ac:spMk id="4" creationId="{75603B6C-292A-6163-52D4-7946789DD3C5}"/>
          </ac:spMkLst>
        </pc:spChg>
        <pc:spChg chg="mod">
          <ac:chgData name="Kirsty Scott" userId="cc2beaab-40fa-4bfc-905f-8f893a07151a" providerId="ADAL" clId="{8E56EDD1-603A-4AB1-A265-7CE396DE189F}" dt="2026-07-31T09:06:24.500" v="6" actId="20578"/>
          <ac:spMkLst>
            <pc:docMk/>
            <pc:sldMk cId="802544883" sldId="272"/>
            <ac:spMk id="6" creationId="{ABEC0EBC-7800-D0E0-4154-A8DD89C41A25}"/>
          </ac:spMkLst>
        </pc:spChg>
        <pc:spChg chg="mod">
          <ac:chgData name="Kirsty Scott" userId="cc2beaab-40fa-4bfc-905f-8f893a07151a" providerId="ADAL" clId="{8E56EDD1-603A-4AB1-A265-7CE396DE189F}" dt="2026-07-31T09:07:27.308" v="8" actId="20578"/>
          <ac:spMkLst>
            <pc:docMk/>
            <pc:sldMk cId="802544883" sldId="272"/>
            <ac:spMk id="8" creationId="{DA8D0AFE-F6A8-7E59-0DBC-99E76E8AB702}"/>
          </ac:spMkLst>
        </pc:spChg>
        <pc:spChg chg="mod">
          <ac:chgData name="Kirsty Scott" userId="cc2beaab-40fa-4bfc-905f-8f893a07151a" providerId="ADAL" clId="{8E56EDD1-603A-4AB1-A265-7CE396DE189F}" dt="2026-07-31T09:08:44.108" v="9"/>
          <ac:spMkLst>
            <pc:docMk/>
            <pc:sldMk cId="802544883" sldId="272"/>
            <ac:spMk id="10" creationId="{B9C75C96-D6FC-65BC-C5B2-2F198D41B9A9}"/>
          </ac:spMkLst>
        </pc:spChg>
      </pc:sldChg>
      <pc:sldChg chg="delSp modSp mod">
        <pc:chgData name="Kirsty Scott" userId="cc2beaab-40fa-4bfc-905f-8f893a07151a" providerId="ADAL" clId="{8E56EDD1-603A-4AB1-A265-7CE396DE189F}" dt="2026-08-07T08:41:48.783" v="76" actId="115"/>
        <pc:sldMkLst>
          <pc:docMk/>
          <pc:sldMk cId="3583086678" sldId="279"/>
        </pc:sldMkLst>
        <pc:spChg chg="mod">
          <ac:chgData name="Kirsty Scott" userId="cc2beaab-40fa-4bfc-905f-8f893a07151a" providerId="ADAL" clId="{8E56EDD1-603A-4AB1-A265-7CE396DE189F}" dt="2026-08-07T08:40:50.383" v="65" actId="20577"/>
          <ac:spMkLst>
            <pc:docMk/>
            <pc:sldMk cId="3583086678" sldId="279"/>
            <ac:spMk id="2" creationId="{AFCF80DE-436A-B405-7AFF-DA76C62D3336}"/>
          </ac:spMkLst>
        </pc:spChg>
        <pc:spChg chg="mod">
          <ac:chgData name="Kirsty Scott" userId="cc2beaab-40fa-4bfc-905f-8f893a07151a" providerId="ADAL" clId="{8E56EDD1-603A-4AB1-A265-7CE396DE189F}" dt="2026-08-07T08:41:48.783" v="76" actId="115"/>
          <ac:spMkLst>
            <pc:docMk/>
            <pc:sldMk cId="3583086678" sldId="279"/>
            <ac:spMk id="3" creationId="{294D327D-4826-A378-53B9-81C532B53477}"/>
          </ac:spMkLst>
        </pc:spChg>
        <pc:spChg chg="del">
          <ac:chgData name="Kirsty Scott" userId="cc2beaab-40fa-4bfc-905f-8f893a07151a" providerId="ADAL" clId="{8E56EDD1-603A-4AB1-A265-7CE396DE189F}" dt="2026-08-07T08:41:34.806" v="71" actId="478"/>
          <ac:spMkLst>
            <pc:docMk/>
            <pc:sldMk cId="3583086678" sldId="279"/>
            <ac:spMk id="4" creationId="{492F7716-89F8-D24D-68F6-2DF53C6510C6}"/>
          </ac:spMkLst>
        </pc:spChg>
      </pc:sldChg>
      <pc:sldChg chg="modSp del mod">
        <pc:chgData name="Kirsty Scott" userId="cc2beaab-40fa-4bfc-905f-8f893a07151a" providerId="ADAL" clId="{8E56EDD1-603A-4AB1-A265-7CE396DE189F}" dt="2026-08-07T07:04:26.791" v="24" actId="2696"/>
        <pc:sldMkLst>
          <pc:docMk/>
          <pc:sldMk cId="3686319880" sldId="283"/>
        </pc:sldMkLst>
      </pc:sldChg>
      <pc:sldChg chg="modSp mod">
        <pc:chgData name="Kirsty Scott" userId="cc2beaab-40fa-4bfc-905f-8f893a07151a" providerId="ADAL" clId="{8E56EDD1-603A-4AB1-A265-7CE396DE189F}" dt="2026-08-07T08:41:58.423" v="95" actId="20577"/>
        <pc:sldMkLst>
          <pc:docMk/>
          <pc:sldMk cId="4150640815" sldId="291"/>
        </pc:sldMkLst>
        <pc:spChg chg="mod">
          <ac:chgData name="Kirsty Scott" userId="cc2beaab-40fa-4bfc-905f-8f893a07151a" providerId="ADAL" clId="{8E56EDD1-603A-4AB1-A265-7CE396DE189F}" dt="2026-08-07T08:41:58.423" v="95" actId="20577"/>
          <ac:spMkLst>
            <pc:docMk/>
            <pc:sldMk cId="4150640815" sldId="291"/>
            <ac:spMk id="2" creationId="{8FEAE364-A796-1605-6C81-94555E0F2394}"/>
          </ac:spMkLst>
        </pc:spChg>
      </pc:sldChg>
      <pc:sldChg chg="modSp">
        <pc:chgData name="Kirsty Scott" userId="cc2beaab-40fa-4bfc-905f-8f893a07151a" providerId="ADAL" clId="{8E56EDD1-603A-4AB1-A265-7CE396DE189F}" dt="2026-07-31T09:13:59.821" v="14"/>
        <pc:sldMkLst>
          <pc:docMk/>
          <pc:sldMk cId="2483835221" sldId="292"/>
        </pc:sldMkLst>
        <pc:spChg chg="mod">
          <ac:chgData name="Kirsty Scott" userId="cc2beaab-40fa-4bfc-905f-8f893a07151a" providerId="ADAL" clId="{8E56EDD1-603A-4AB1-A265-7CE396DE189F}" dt="2026-07-31T09:13:37.825" v="12"/>
          <ac:spMkLst>
            <pc:docMk/>
            <pc:sldMk cId="2483835221" sldId="292"/>
            <ac:spMk id="2" creationId="{F542A3AC-F08F-A120-EECF-29ACF4103E8C}"/>
          </ac:spMkLst>
        </pc:spChg>
        <pc:spChg chg="mod">
          <ac:chgData name="Kirsty Scott" userId="cc2beaab-40fa-4bfc-905f-8f893a07151a" providerId="ADAL" clId="{8E56EDD1-603A-4AB1-A265-7CE396DE189F}" dt="2026-07-31T09:13:48.134" v="13"/>
          <ac:spMkLst>
            <pc:docMk/>
            <pc:sldMk cId="2483835221" sldId="292"/>
            <ac:spMk id="3" creationId="{B10E9EAB-FE7C-9CCE-EEAA-86AF2E56F946}"/>
          </ac:spMkLst>
        </pc:spChg>
        <pc:spChg chg="mod">
          <ac:chgData name="Kirsty Scott" userId="cc2beaab-40fa-4bfc-905f-8f893a07151a" providerId="ADAL" clId="{8E56EDD1-603A-4AB1-A265-7CE396DE189F}" dt="2026-07-31T09:13:28.813" v="11"/>
          <ac:spMkLst>
            <pc:docMk/>
            <pc:sldMk cId="2483835221" sldId="292"/>
            <ac:spMk id="4" creationId="{82E905F2-B123-D3A9-844C-18CB095B9328}"/>
          </ac:spMkLst>
        </pc:spChg>
        <pc:spChg chg="mod">
          <ac:chgData name="Kirsty Scott" userId="cc2beaab-40fa-4bfc-905f-8f893a07151a" providerId="ADAL" clId="{8E56EDD1-603A-4AB1-A265-7CE396DE189F}" dt="2026-07-31T09:13:59.821" v="14"/>
          <ac:spMkLst>
            <pc:docMk/>
            <pc:sldMk cId="2483835221" sldId="292"/>
            <ac:spMk id="5" creationId="{0ABCDEB4-0FBC-4362-0869-931FEE275F79}"/>
          </ac:spMkLst>
        </pc:spChg>
      </pc:sldChg>
      <pc:sldChg chg="add">
        <pc:chgData name="Kirsty Scott" userId="cc2beaab-40fa-4bfc-905f-8f893a07151a" providerId="ADAL" clId="{8E56EDD1-603A-4AB1-A265-7CE396DE189F}" dt="2026-08-07T07:04:22.676" v="23"/>
        <pc:sldMkLst>
          <pc:docMk/>
          <pc:sldMk cId="3080247309" sldId="29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07/08/2026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Commonwealth Alumni / CSC Alumni Association use only- please update this slide with information about your Commonwealth Scholarship/Fellowship. If you are presenting on behalf of your Alumni Association, you may wish to add your relationship to the association, for example ‘Chairperson, Malawi Commonwealth Alumni Association Network (MCAAN).</a:t>
            </a:r>
          </a:p>
        </p:txBody>
      </p:sp>
      <p:sp>
        <p:nvSpPr>
          <p:cNvPr id="4" name="Slide Number Placeholder 3"/>
          <p:cNvSpPr>
            <a:spLocks noGrp="1"/>
          </p:cNvSpPr>
          <p:nvPr>
            <p:ph type="sldNum" sz="quarter" idx="5"/>
          </p:nvPr>
        </p:nvSpPr>
        <p:spPr/>
        <p:txBody>
          <a:bodyPr/>
          <a:lstStyle/>
          <a:p>
            <a:fld id="{EBCA774F-D5D0-46E0-8DEF-7FA17375B1B4}" type="slidenum">
              <a:rPr lang="en-GB" smtClean="0"/>
              <a:t>2</a:t>
            </a:fld>
            <a:endParaRPr lang="en-GB"/>
          </a:p>
        </p:txBody>
      </p:sp>
    </p:spTree>
    <p:extLst>
      <p:ext uri="{BB962C8B-B14F-4D97-AF65-F5344CB8AC3E}">
        <p14:creationId xmlns:p14="http://schemas.microsoft.com/office/powerpoint/2010/main" val="1381780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4</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16</a:t>
            </a:fld>
            <a:endParaRPr lang="en-GB"/>
          </a:p>
        </p:txBody>
      </p:sp>
    </p:spTree>
    <p:extLst>
      <p:ext uri="{BB962C8B-B14F-4D97-AF65-F5344CB8AC3E}">
        <p14:creationId xmlns:p14="http://schemas.microsoft.com/office/powerpoint/2010/main" val="1610819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Commonwealth Alumni and CSC Alumni Associations only- please use these slides to share information about your Commonwealth Scholarship or Fellowship journey.</a:t>
            </a:r>
          </a:p>
          <a:p>
            <a:r>
              <a:rPr lang="en-GB"/>
              <a:t>Things to consider:</a:t>
            </a:r>
          </a:p>
          <a:p>
            <a:pPr marL="171450" indent="-171450">
              <a:buFont typeface="Arial" panose="020B0604020202020204" pitchFamily="34" charset="0"/>
              <a:buChar char="•"/>
            </a:pPr>
            <a:r>
              <a:rPr lang="en-GB"/>
              <a:t>What were your development goals and how did these relate to your studies?</a:t>
            </a:r>
          </a:p>
          <a:p>
            <a:pPr marL="171450" indent="-171450">
              <a:buFont typeface="Arial" panose="020B0604020202020204" pitchFamily="34" charset="0"/>
              <a:buChar char="•"/>
            </a:pPr>
            <a:r>
              <a:rPr lang="en-GB"/>
              <a:t>What did you discover about living and studying in the UK that has had a long-term positive impact on your personal and/or professional development</a:t>
            </a:r>
          </a:p>
          <a:p>
            <a:pPr marL="171450" indent="-171450">
              <a:buFont typeface="Arial" panose="020B0604020202020204" pitchFamily="34" charset="0"/>
              <a:buChar char="•"/>
            </a:pPr>
            <a:r>
              <a:rPr lang="en-GB"/>
              <a:t>How has your Commonwealth Scholarship or Fellowship influenced your career and what you are doing?</a:t>
            </a:r>
          </a:p>
          <a:p>
            <a:pPr marL="171450" indent="-171450">
              <a:buFont typeface="Arial" panose="020B0604020202020204" pitchFamily="34" charset="0"/>
              <a:buChar char="•"/>
            </a:pPr>
            <a:r>
              <a:rPr lang="en-GB"/>
              <a:t>What is a personal or professional highlight as a result of your Commonwealth Scholarship or Fellowship?</a:t>
            </a:r>
          </a:p>
          <a:p>
            <a:pPr marL="171450" indent="-171450">
              <a:buFont typeface="Arial" panose="020B0604020202020204" pitchFamily="34" charset="0"/>
              <a:buChar char="•"/>
            </a:pPr>
            <a:r>
              <a:rPr lang="en-GB"/>
              <a:t>What advice would you give to an applicant thinking about applying for a Commonwealth Scholarship or Fellowship?</a:t>
            </a:r>
          </a:p>
        </p:txBody>
      </p:sp>
      <p:sp>
        <p:nvSpPr>
          <p:cNvPr id="4" name="Slide Number Placeholder 3"/>
          <p:cNvSpPr>
            <a:spLocks noGrp="1"/>
          </p:cNvSpPr>
          <p:nvPr>
            <p:ph type="sldNum" sz="quarter" idx="5"/>
          </p:nvPr>
        </p:nvSpPr>
        <p:spPr/>
        <p:txBody>
          <a:bodyPr/>
          <a:lstStyle/>
          <a:p>
            <a:fld id="{EBCA774F-D5D0-46E0-8DEF-7FA17375B1B4}" type="slidenum">
              <a:rPr lang="en-GB" smtClean="0"/>
              <a:t>19</a:t>
            </a:fld>
            <a:endParaRPr lang="en-GB"/>
          </a:p>
        </p:txBody>
      </p:sp>
    </p:spTree>
    <p:extLst>
      <p:ext uri="{BB962C8B-B14F-4D97-AF65-F5344CB8AC3E}">
        <p14:creationId xmlns:p14="http://schemas.microsoft.com/office/powerpoint/2010/main" val="783623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51D4-54B6-DCEC-ABEF-A0ED69053F31}"/>
              </a:ext>
            </a:extLst>
          </p:cNvPr>
          <p:cNvSpPr>
            <a:spLocks noGrp="1"/>
          </p:cNvSpPr>
          <p:nvPr>
            <p:ph type="title"/>
          </p:nvPr>
        </p:nvSpPr>
        <p:spPr/>
        <p:txBody>
          <a:bodyPr/>
          <a:lstStyle/>
          <a:p>
            <a:r>
              <a:rPr lang="en-GB"/>
              <a:t>About me</a:t>
            </a:r>
          </a:p>
        </p:txBody>
      </p:sp>
      <p:sp>
        <p:nvSpPr>
          <p:cNvPr id="3" name="Content Placeholder 2">
            <a:extLst>
              <a:ext uri="{FF2B5EF4-FFF2-40B4-BE49-F238E27FC236}">
                <a16:creationId xmlns:a16="http://schemas.microsoft.com/office/drawing/2014/main" id="{AC457F4E-7AF0-4C91-9484-F772B5CFFE17}"/>
              </a:ext>
            </a:extLst>
          </p:cNvPr>
          <p:cNvSpPr>
            <a:spLocks noGrp="1"/>
          </p:cNvSpPr>
          <p:nvPr>
            <p:ph idx="1"/>
          </p:nvPr>
        </p:nvSpPr>
        <p:spPr>
          <a:xfrm>
            <a:off x="838200" y="1825625"/>
            <a:ext cx="10515600" cy="4149873"/>
          </a:xfrm>
        </p:spPr>
        <p:txBody>
          <a:bodyPr>
            <a:normAutofit fontScale="77500" lnSpcReduction="20000"/>
          </a:bodyPr>
          <a:lstStyle/>
          <a:p>
            <a:pPr>
              <a:lnSpc>
                <a:spcPct val="200000"/>
              </a:lnSpc>
            </a:pPr>
            <a:r>
              <a:rPr lang="en-US">
                <a:solidFill>
                  <a:srgbClr val="002B7F"/>
                </a:solidFill>
                <a:highlight>
                  <a:srgbClr val="FFFF00"/>
                </a:highlight>
                <a:ea typeface="+mn-lt"/>
                <a:cs typeface="Arial"/>
              </a:rPr>
              <a:t>Name</a:t>
            </a:r>
          </a:p>
          <a:p>
            <a:pPr>
              <a:lnSpc>
                <a:spcPct val="200000"/>
              </a:lnSpc>
            </a:pPr>
            <a:r>
              <a:rPr lang="en-US">
                <a:solidFill>
                  <a:srgbClr val="002B7F"/>
                </a:solidFill>
                <a:ea typeface="+mn-lt"/>
                <a:cs typeface="Arial"/>
              </a:rPr>
              <a:t>Year of </a:t>
            </a:r>
            <a:r>
              <a:rPr lang="en-US">
                <a:solidFill>
                  <a:srgbClr val="002B7F"/>
                </a:solidFill>
                <a:highlight>
                  <a:srgbClr val="FFFF00"/>
                </a:highlight>
                <a:ea typeface="+mn-lt"/>
                <a:cs typeface="Arial"/>
              </a:rPr>
              <a:t>Scholarship/Fellowship</a:t>
            </a:r>
          </a:p>
          <a:p>
            <a:pPr>
              <a:lnSpc>
                <a:spcPct val="200000"/>
              </a:lnSpc>
            </a:pPr>
            <a:r>
              <a:rPr lang="en-US">
                <a:solidFill>
                  <a:srgbClr val="002B7F"/>
                </a:solidFill>
                <a:ea typeface="+mn-lt"/>
                <a:cs typeface="Arial"/>
              </a:rPr>
              <a:t>Commonwealth </a:t>
            </a:r>
            <a:r>
              <a:rPr lang="en-US">
                <a:solidFill>
                  <a:srgbClr val="002B7F"/>
                </a:solidFill>
                <a:highlight>
                  <a:srgbClr val="FFFF00"/>
                </a:highlight>
                <a:ea typeface="+mn-lt"/>
                <a:cs typeface="Arial"/>
              </a:rPr>
              <a:t>[Split-site/Shared/Distance Learning]</a:t>
            </a:r>
            <a:r>
              <a:rPr lang="en-US">
                <a:solidFill>
                  <a:srgbClr val="002B7F"/>
                </a:solidFill>
                <a:ea typeface="+mn-lt"/>
                <a:cs typeface="Arial"/>
              </a:rPr>
              <a:t> </a:t>
            </a:r>
            <a:r>
              <a:rPr lang="en-US">
                <a:solidFill>
                  <a:srgbClr val="002B7F"/>
                </a:solidFill>
                <a:highlight>
                  <a:srgbClr val="FFFF00"/>
                </a:highlight>
                <a:ea typeface="+mn-lt"/>
                <a:cs typeface="Arial"/>
              </a:rPr>
              <a:t>Scholar/Fellow</a:t>
            </a:r>
            <a:r>
              <a:rPr lang="en-US">
                <a:solidFill>
                  <a:srgbClr val="002B7F"/>
                </a:solidFill>
                <a:ea typeface="+mn-lt"/>
                <a:cs typeface="Arial"/>
              </a:rPr>
              <a:t> from </a:t>
            </a:r>
            <a:r>
              <a:rPr lang="en-US">
                <a:solidFill>
                  <a:srgbClr val="002B7F"/>
                </a:solidFill>
                <a:highlight>
                  <a:srgbClr val="FFFF00"/>
                </a:highlight>
                <a:ea typeface="+mn-lt"/>
                <a:cs typeface="Arial"/>
              </a:rPr>
              <a:t>[Country]</a:t>
            </a:r>
          </a:p>
          <a:p>
            <a:pPr>
              <a:lnSpc>
                <a:spcPct val="200000"/>
              </a:lnSpc>
            </a:pPr>
            <a:r>
              <a:rPr lang="en-US">
                <a:solidFill>
                  <a:srgbClr val="002B7F"/>
                </a:solidFill>
                <a:highlight>
                  <a:srgbClr val="FFFF00"/>
                </a:highlight>
                <a:ea typeface="+mn-lt"/>
                <a:cs typeface="Arial"/>
              </a:rPr>
              <a:t>[Degree] [Subject]</a:t>
            </a:r>
          </a:p>
          <a:p>
            <a:pPr>
              <a:lnSpc>
                <a:spcPct val="200000"/>
              </a:lnSpc>
            </a:pPr>
            <a:r>
              <a:rPr lang="en-US">
                <a:solidFill>
                  <a:srgbClr val="002B7F"/>
                </a:solidFill>
                <a:highlight>
                  <a:srgbClr val="FFFF00"/>
                </a:highlight>
                <a:ea typeface="+mn-lt"/>
                <a:cs typeface="Arial"/>
              </a:rPr>
              <a:t>[UK University]</a:t>
            </a:r>
          </a:p>
        </p:txBody>
      </p:sp>
    </p:spTree>
    <p:extLst>
      <p:ext uri="{BB962C8B-B14F-4D97-AF65-F5344CB8AC3E}">
        <p14:creationId xmlns:p14="http://schemas.microsoft.com/office/powerpoint/2010/main" val="3559145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Mozambique</a:t>
            </a:r>
          </a:p>
        </p:txBody>
      </p:sp>
    </p:spTree>
    <p:extLst>
      <p:ext uri="{BB962C8B-B14F-4D97-AF65-F5344CB8AC3E}">
        <p14:creationId xmlns:p14="http://schemas.microsoft.com/office/powerpoint/2010/main" val="2114138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Mozambique</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Institute of Scholarship</a:t>
            </a:r>
            <a:br>
              <a:rPr lang="en-GB" sz="1100" dirty="0"/>
            </a:br>
            <a:r>
              <a:rPr lang="en-GB" dirty="0"/>
              <a:t>Ministry of Education and Human Development</a:t>
            </a:r>
          </a:p>
          <a:p>
            <a:r>
              <a:rPr lang="en-GB" dirty="0"/>
              <a:t>www.IBE.gov.mz</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Mozambique</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sp>
        <p:nvSpPr>
          <p:cNvPr id="7" name="Text Placeholder 6">
            <a:extLst>
              <a:ext uri="{FF2B5EF4-FFF2-40B4-BE49-F238E27FC236}">
                <a16:creationId xmlns:a16="http://schemas.microsoft.com/office/drawing/2014/main" id="{3CB94B77-973B-60AF-0060-53F1B1CE30D8}"/>
              </a:ext>
            </a:extLst>
          </p:cNvPr>
          <p:cNvSpPr>
            <a:spLocks noGrp="1"/>
          </p:cNvSpPr>
          <p:nvPr>
            <p:ph type="body" idx="12"/>
          </p:nvPr>
        </p:nvSpPr>
        <p:spPr>
          <a:xfrm>
            <a:off x="8187017" y="2300155"/>
            <a:ext cx="3036477" cy="1470059"/>
          </a:xfrm>
        </p:spPr>
        <p:txBody>
          <a:bodyPr>
            <a:normAutofit/>
          </a:bodyPr>
          <a:lstStyle/>
          <a:p>
            <a:r>
              <a:rPr lang="en-GB"/>
              <a:t>Canon Collins Educational and Legal Assistance Trust</a:t>
            </a:r>
          </a:p>
          <a:p>
            <a:endParaRPr lang="en-GB"/>
          </a:p>
          <a:p>
            <a:r>
              <a:rPr lang="en-GB"/>
              <a:t>canoncollins.org/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F30F943-1A05-267B-4C38-BBD5C5704296}"/>
              </a:ext>
            </a:extLst>
          </p:cNvPr>
          <p:cNvPicPr>
            <a:picLocks noChangeAspect="1"/>
          </p:cNvPicPr>
          <p:nvPr/>
        </p:nvPicPr>
        <p:blipFill>
          <a:blip r:embed="rId4"/>
          <a:stretch>
            <a:fillRect/>
          </a:stretch>
        </p:blipFill>
        <p:spPr>
          <a:xfrm>
            <a:off x="8187016" y="4006270"/>
            <a:ext cx="2794585" cy="1856366"/>
          </a:xfrm>
          <a:prstGeom prst="rect">
            <a:avLst/>
          </a:prstGeom>
        </p:spPr>
      </p:pic>
    </p:spTree>
    <p:extLst>
      <p:ext uri="{BB962C8B-B14F-4D97-AF65-F5344CB8AC3E}">
        <p14:creationId xmlns:p14="http://schemas.microsoft.com/office/powerpoint/2010/main" val="4150640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FA99-7CD7-750F-E29C-BD1531E91ACD}"/>
              </a:ext>
            </a:extLst>
          </p:cNvPr>
          <p:cNvSpPr>
            <a:spLocks noGrp="1"/>
          </p:cNvSpPr>
          <p:nvPr>
            <p:ph type="title"/>
          </p:nvPr>
        </p:nvSpPr>
        <p:spPr/>
        <p:txBody>
          <a:bodyPr/>
          <a:lstStyle/>
          <a:p>
            <a:r>
              <a:rPr lang="en-GB"/>
              <a:t>My Commonwealth Scholarship/Fellowship</a:t>
            </a:r>
          </a:p>
        </p:txBody>
      </p:sp>
    </p:spTree>
    <p:extLst>
      <p:ext uri="{BB962C8B-B14F-4D97-AF65-F5344CB8AC3E}">
        <p14:creationId xmlns:p14="http://schemas.microsoft.com/office/powerpoint/2010/main" val="84489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ECE68D0-A40E-F574-9909-96A8DC97D993}"/>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B60780B8-4BF0-A2B9-E7FD-07CA8060209D}"/>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26E171EB-8AAF-1270-00AA-EEFFE69E1BEE}"/>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467066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12757D8-D117-95F9-ECD6-E47DC648C441}"/>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AC0C3531-ECAF-FD83-C315-CB1170AD9B0C}"/>
              </a:ext>
            </a:extLst>
          </p:cNvPr>
          <p:cNvSpPr>
            <a:spLocks noGrp="1"/>
          </p:cNvSpPr>
          <p:nvPr>
            <p:ph type="body" sz="quarter" idx="12"/>
          </p:nvPr>
        </p:nvSpPr>
        <p:spPr/>
        <p:txBody>
          <a:bodyPr/>
          <a:lstStyle/>
          <a:p>
            <a:endParaRPr lang="en-GB"/>
          </a:p>
        </p:txBody>
      </p:sp>
      <p:sp>
        <p:nvSpPr>
          <p:cNvPr id="4" name="Text Placeholder 3">
            <a:extLst>
              <a:ext uri="{FF2B5EF4-FFF2-40B4-BE49-F238E27FC236}">
                <a16:creationId xmlns:a16="http://schemas.microsoft.com/office/drawing/2014/main" id="{7E099B10-4C10-4D60-56E4-94DB07122C61}"/>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224878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F42-2BAD-6C3D-66EE-F1B676F73EC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CEF02E1-7FC9-7BD0-A674-E062939407C8}"/>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8460428"/>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1285</Words>
  <Application>Microsoft Office PowerPoint</Application>
  <PresentationFormat>Widescreen</PresentationFormat>
  <Paragraphs>147</Paragraphs>
  <Slides>22</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 Theme</vt:lpstr>
      <vt:lpstr>PowerPoint Presentation</vt:lpstr>
      <vt:lpstr>About me</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Mozambique</vt:lpstr>
      <vt:lpstr>Nominators for Mozambique</vt:lpstr>
      <vt:lpstr>PowerPoint Presentation</vt:lpstr>
      <vt:lpstr>PowerPoint Presentation</vt:lpstr>
      <vt:lpstr>Selection criteria</vt:lpstr>
      <vt:lpstr>PowerPoint Presentation</vt:lpstr>
      <vt:lpstr>My Commonwealth Scholarship/Fellowship</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2026-08-07T08:42:50Z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