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71" r:id="rId6"/>
    <p:sldId id="272" r:id="rId7"/>
    <p:sldId id="259" r:id="rId8"/>
    <p:sldId id="262" r:id="rId9"/>
    <p:sldId id="261" r:id="rId10"/>
    <p:sldId id="270" r:id="rId11"/>
    <p:sldId id="263" r:id="rId12"/>
    <p:sldId id="265" r:id="rId13"/>
    <p:sldId id="286" r:id="rId14"/>
    <p:sldId id="279" r:id="rId15"/>
    <p:sldId id="288" r:id="rId16"/>
    <p:sldId id="269" r:id="rId17"/>
    <p:sldId id="284" r:id="rId18"/>
    <p:sldId id="28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8454B4-25FF-4A45-BB06-4BA3A7554529}" v="4" dt="2026-08-05T13:16:05.8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custSel addSld delSld modSld">
      <pc:chgData name="Kirsty Scott" userId="cc2beaab-40fa-4bfc-905f-8f893a07151a" providerId="ADAL" clId="{8E56EDD1-603A-4AB1-A265-7CE396DE189F}" dt="2026-08-05T13:18:44.240" v="38" actId="2696"/>
      <pc:docMkLst>
        <pc:docMk/>
      </pc:docMkLst>
      <pc:sldChg chg="modSp mod">
        <pc:chgData name="Kirsty Scott" userId="cc2beaab-40fa-4bfc-905f-8f893a07151a" providerId="ADAL" clId="{8E56EDD1-603A-4AB1-A265-7CE396DE189F}" dt="2026-08-05T13:15:01.772" v="14" actId="14100"/>
        <pc:sldMkLst>
          <pc:docMk/>
          <pc:sldMk cId="2114138668" sldId="263"/>
        </pc:sldMkLst>
        <pc:spChg chg="mod">
          <ac:chgData name="Kirsty Scott" userId="cc2beaab-40fa-4bfc-905f-8f893a07151a" providerId="ADAL" clId="{8E56EDD1-603A-4AB1-A265-7CE396DE189F}" dt="2026-08-05T13:15:01.772" v="14" actId="14100"/>
          <ac:spMkLst>
            <pc:docMk/>
            <pc:sldMk cId="2114138668" sldId="263"/>
            <ac:spMk id="2" creationId="{B090AA4D-79AB-7392-5C7E-433309E2113A}"/>
          </ac:spMkLst>
        </pc:spChg>
        <pc:spChg chg="mod">
          <ac:chgData name="Kirsty Scott" userId="cc2beaab-40fa-4bfc-905f-8f893a07151a" providerId="ADAL" clId="{8E56EDD1-603A-4AB1-A265-7CE396DE189F}" dt="2026-08-05T13:14:46.186" v="12"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8-05T13:15:59.245" v="36" actId="2696"/>
        <pc:sldMkLst>
          <pc:docMk/>
          <pc:sldMk cId="84489363" sldId="274"/>
        </pc:sldMkLst>
      </pc:sldChg>
      <pc:sldChg chg="del">
        <pc:chgData name="Kirsty Scott" userId="cc2beaab-40fa-4bfc-905f-8f893a07151a" providerId="ADAL" clId="{8E56EDD1-603A-4AB1-A265-7CE396DE189F}" dt="2026-08-05T13:14:38.895" v="0" actId="2696"/>
        <pc:sldMkLst>
          <pc:docMk/>
          <pc:sldMk cId="3559145625" sldId="277"/>
        </pc:sldMkLst>
      </pc:sldChg>
      <pc:sldChg chg="delSp modSp mod">
        <pc:chgData name="Kirsty Scott" userId="cc2beaab-40fa-4bfc-905f-8f893a07151a" providerId="ADAL" clId="{8E56EDD1-603A-4AB1-A265-7CE396DE189F}" dt="2026-08-05T13:15:50.447" v="35" actId="478"/>
        <pc:sldMkLst>
          <pc:docMk/>
          <pc:sldMk cId="3583086678" sldId="279"/>
        </pc:sldMkLst>
        <pc:spChg chg="mod">
          <ac:chgData name="Kirsty Scott" userId="cc2beaab-40fa-4bfc-905f-8f893a07151a" providerId="ADAL" clId="{8E56EDD1-603A-4AB1-A265-7CE396DE189F}" dt="2026-08-05T13:15:07.805" v="22" actId="20577"/>
          <ac:spMkLst>
            <pc:docMk/>
            <pc:sldMk cId="3583086678" sldId="279"/>
            <ac:spMk id="2" creationId="{AFCF80DE-436A-B405-7AFF-DA76C62D3336}"/>
          </ac:spMkLst>
        </pc:spChg>
        <pc:spChg chg="mod">
          <ac:chgData name="Kirsty Scott" userId="cc2beaab-40fa-4bfc-905f-8f893a07151a" providerId="ADAL" clId="{8E56EDD1-603A-4AB1-A265-7CE396DE189F}" dt="2026-08-05T13:15:49.078" v="34" actId="115"/>
          <ac:spMkLst>
            <pc:docMk/>
            <pc:sldMk cId="3583086678" sldId="279"/>
            <ac:spMk id="3" creationId="{294D327D-4826-A378-53B9-81C532B53477}"/>
          </ac:spMkLst>
        </pc:spChg>
        <pc:spChg chg="del">
          <ac:chgData name="Kirsty Scott" userId="cc2beaab-40fa-4bfc-905f-8f893a07151a" providerId="ADAL" clId="{8E56EDD1-603A-4AB1-A265-7CE396DE189F}" dt="2026-08-05T13:15:50.447" v="35" actId="478"/>
          <ac:spMkLst>
            <pc:docMk/>
            <pc:sldMk cId="3583086678" sldId="279"/>
            <ac:spMk id="4" creationId="{492F7716-89F8-D24D-68F6-2DF53C6510C6}"/>
          </ac:spMkLst>
        </pc:spChg>
      </pc:sldChg>
      <pc:sldChg chg="del">
        <pc:chgData name="Kirsty Scott" userId="cc2beaab-40fa-4bfc-905f-8f893a07151a" providerId="ADAL" clId="{8E56EDD1-603A-4AB1-A265-7CE396DE189F}" dt="2026-08-05T13:15:59.245" v="36" actId="2696"/>
        <pc:sldMkLst>
          <pc:docMk/>
          <pc:sldMk cId="467066935" sldId="280"/>
        </pc:sldMkLst>
      </pc:sldChg>
      <pc:sldChg chg="del">
        <pc:chgData name="Kirsty Scott" userId="cc2beaab-40fa-4bfc-905f-8f893a07151a" providerId="ADAL" clId="{8E56EDD1-603A-4AB1-A265-7CE396DE189F}" dt="2026-08-05T13:15:59.245" v="36" actId="2696"/>
        <pc:sldMkLst>
          <pc:docMk/>
          <pc:sldMk cId="1224878490" sldId="281"/>
        </pc:sldMkLst>
      </pc:sldChg>
      <pc:sldChg chg="del">
        <pc:chgData name="Kirsty Scott" userId="cc2beaab-40fa-4bfc-905f-8f893a07151a" providerId="ADAL" clId="{8E56EDD1-603A-4AB1-A265-7CE396DE189F}" dt="2026-08-05T13:15:59.245" v="36" actId="2696"/>
        <pc:sldMkLst>
          <pc:docMk/>
          <pc:sldMk cId="168460428" sldId="282"/>
        </pc:sldMkLst>
      </pc:sldChg>
      <pc:sldChg chg="add">
        <pc:chgData name="Kirsty Scott" userId="cc2beaab-40fa-4bfc-905f-8f893a07151a" providerId="ADAL" clId="{8E56EDD1-603A-4AB1-A265-7CE396DE189F}" dt="2026-08-05T13:16:05.845" v="37"/>
        <pc:sldMkLst>
          <pc:docMk/>
          <pc:sldMk cId="381332807" sldId="283"/>
        </pc:sldMkLst>
      </pc:sldChg>
      <pc:sldChg chg="del">
        <pc:chgData name="Kirsty Scott" userId="cc2beaab-40fa-4bfc-905f-8f893a07151a" providerId="ADAL" clId="{8E56EDD1-603A-4AB1-A265-7CE396DE189F}" dt="2026-08-05T13:15:59.245" v="36" actId="2696"/>
        <pc:sldMkLst>
          <pc:docMk/>
          <pc:sldMk cId="3686319880" sldId="283"/>
        </pc:sldMkLst>
      </pc:sldChg>
      <pc:sldChg chg="del">
        <pc:chgData name="Kirsty Scott" userId="cc2beaab-40fa-4bfc-905f-8f893a07151a" providerId="ADAL" clId="{8E56EDD1-603A-4AB1-A265-7CE396DE189F}" dt="2026-08-05T13:15:10.754" v="23" actId="2696"/>
        <pc:sldMkLst>
          <pc:docMk/>
          <pc:sldMk cId="4150640815" sldId="291"/>
        </pc:sldMkLst>
      </pc:sldChg>
      <pc:sldChg chg="del">
        <pc:chgData name="Kirsty Scott" userId="cc2beaab-40fa-4bfc-905f-8f893a07151a" providerId="ADAL" clId="{8E56EDD1-603A-4AB1-A265-7CE396DE189F}" dt="2026-08-05T13:18:44.240" v="38" actId="2696"/>
        <pc:sldMkLst>
          <pc:docMk/>
          <pc:sldMk cId="2483835221"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05/08/2026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13</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574655" cy="5062220"/>
          </a:xfrm>
        </p:spPr>
        <p:txBody>
          <a:bodyPr/>
          <a:lstStyle/>
          <a:p>
            <a:r>
              <a:rPr lang="en-GB" dirty="0"/>
              <a:t>Commonwealth Master’s Scholarship</a:t>
            </a:r>
          </a:p>
          <a:p>
            <a:r>
              <a:rPr lang="en-GB" dirty="0"/>
              <a:t>Commonwealth Shared Master’s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p:txBody>
          <a:bodyPr/>
          <a:lstStyle/>
          <a:p>
            <a:r>
              <a:rPr lang="en-GB" dirty="0"/>
              <a:t>Country eligibility: Pakistan</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Pakistan</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1470059"/>
          </a:xfrm>
        </p:spPr>
        <p:txBody>
          <a:bodyPr>
            <a:normAutofit/>
          </a:bodyPr>
          <a:lstStyle/>
          <a:p>
            <a:r>
              <a:rPr lang="en-US" dirty="0">
                <a:solidFill>
                  <a:srgbClr val="002B7F"/>
                </a:solidFill>
                <a:cs typeface="Arial"/>
              </a:rPr>
              <a:t>National nominating agency</a:t>
            </a:r>
          </a:p>
          <a:p>
            <a:r>
              <a:rPr lang="en-GB" dirty="0"/>
              <a:t>Scholarship Division, Higher Education Commission</a:t>
            </a:r>
          </a:p>
          <a:p>
            <a:r>
              <a:rPr lang="en-GB" dirty="0">
                <a:solidFill>
                  <a:srgbClr val="002B7F"/>
                </a:solidFill>
              </a:rPr>
              <a:t>hec.gov.pk</a:t>
            </a:r>
            <a:endParaRPr lang="en-GB" sz="1100" dirty="0">
              <a:solidFill>
                <a:srgbClr val="002B7F"/>
              </a:solidFill>
            </a:endParaRPr>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81332807"/>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7268191-E48E-47C6-90BF-7DBEA58F7D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936</Words>
  <Application>Microsoft Office PowerPoint</Application>
  <PresentationFormat>Widescreen</PresentationFormat>
  <Paragraphs>106</Paragraphs>
  <Slides>15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CSC Nominators</vt:lpstr>
      <vt:lpstr>Nominators for Pakistan</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1</cp:revision>
  <dcterms:created xsi:type="dcterms:W3CDTF">2023-12-11T12:08:01Z</dcterms:created>
  <dcterms:modified xsi:type="dcterms:W3CDTF">2026-08-05T13:18:46Z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