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56" r:id="rId5"/>
    <p:sldId id="271" r:id="rId6"/>
    <p:sldId id="272" r:id="rId7"/>
    <p:sldId id="259" r:id="rId8"/>
    <p:sldId id="262" r:id="rId9"/>
    <p:sldId id="261" r:id="rId10"/>
    <p:sldId id="270" r:id="rId11"/>
    <p:sldId id="263" r:id="rId12"/>
    <p:sldId id="265" r:id="rId13"/>
    <p:sldId id="292" r:id="rId14"/>
    <p:sldId id="286" r:id="rId15"/>
    <p:sldId id="279" r:id="rId16"/>
    <p:sldId id="291" r:id="rId17"/>
    <p:sldId id="288" r:id="rId18"/>
    <p:sldId id="269" r:id="rId19"/>
    <p:sldId id="284" r:id="rId20"/>
    <p:sldId id="29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4D9573-E53C-4D8D-9D35-7859099332FC}" v="1" dt="2026-09-14T13:08:46.7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custSel delSld modSld">
      <pc:chgData name="Kirsty Scott" userId="cc2beaab-40fa-4bfc-905f-8f893a07151a" providerId="ADAL" clId="{8E56EDD1-603A-4AB1-A265-7CE396DE189F}" dt="2026-09-14T13:09:10.560" v="55" actId="2696"/>
      <pc:docMkLst>
        <pc:docMk/>
      </pc:docMkLst>
      <pc:sldChg chg="modSp mod">
        <pc:chgData name="Kirsty Scott" userId="cc2beaab-40fa-4bfc-905f-8f893a07151a" providerId="ADAL" clId="{8E56EDD1-603A-4AB1-A265-7CE396DE189F}" dt="2026-09-14T13:07:59.694" v="18" actId="20577"/>
        <pc:sldMkLst>
          <pc:docMk/>
          <pc:sldMk cId="2114138668" sldId="263"/>
        </pc:sldMkLst>
        <pc:spChg chg="mod">
          <ac:chgData name="Kirsty Scott" userId="cc2beaab-40fa-4bfc-905f-8f893a07151a" providerId="ADAL" clId="{8E56EDD1-603A-4AB1-A265-7CE396DE189F}" dt="2026-09-14T13:07:59.694" v="18"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9-14T13:09:10.560" v="55" actId="2696"/>
        <pc:sldMkLst>
          <pc:docMk/>
          <pc:sldMk cId="84489363" sldId="274"/>
        </pc:sldMkLst>
      </pc:sldChg>
      <pc:sldChg chg="del">
        <pc:chgData name="Kirsty Scott" userId="cc2beaab-40fa-4bfc-905f-8f893a07151a" providerId="ADAL" clId="{8E56EDD1-603A-4AB1-A265-7CE396DE189F}" dt="2026-09-14T13:07:50.175" v="0" actId="2696"/>
        <pc:sldMkLst>
          <pc:docMk/>
          <pc:sldMk cId="3559145625" sldId="277"/>
        </pc:sldMkLst>
      </pc:sldChg>
      <pc:sldChg chg="modSp mod">
        <pc:chgData name="Kirsty Scott" userId="cc2beaab-40fa-4bfc-905f-8f893a07151a" providerId="ADAL" clId="{8E56EDD1-603A-4AB1-A265-7CE396DE189F}" dt="2026-09-14T13:08:34.153" v="33"/>
        <pc:sldMkLst>
          <pc:docMk/>
          <pc:sldMk cId="3583086678" sldId="279"/>
        </pc:sldMkLst>
        <pc:spChg chg="mod">
          <ac:chgData name="Kirsty Scott" userId="cc2beaab-40fa-4bfc-905f-8f893a07151a" providerId="ADAL" clId="{8E56EDD1-603A-4AB1-A265-7CE396DE189F}" dt="2026-09-14T13:08:10.926" v="30" actId="20577"/>
          <ac:spMkLst>
            <pc:docMk/>
            <pc:sldMk cId="3583086678" sldId="279"/>
            <ac:spMk id="2" creationId="{AFCF80DE-436A-B405-7AFF-DA76C62D3336}"/>
          </ac:spMkLst>
        </pc:spChg>
        <pc:spChg chg="mod">
          <ac:chgData name="Kirsty Scott" userId="cc2beaab-40fa-4bfc-905f-8f893a07151a" providerId="ADAL" clId="{8E56EDD1-603A-4AB1-A265-7CE396DE189F}" dt="2026-09-14T13:08:34.153" v="33"/>
          <ac:spMkLst>
            <pc:docMk/>
            <pc:sldMk cId="3583086678" sldId="279"/>
            <ac:spMk id="3" creationId="{294D327D-4826-A378-53B9-81C532B53477}"/>
          </ac:spMkLst>
        </pc:spChg>
      </pc:sldChg>
      <pc:sldChg chg="del">
        <pc:chgData name="Kirsty Scott" userId="cc2beaab-40fa-4bfc-905f-8f893a07151a" providerId="ADAL" clId="{8E56EDD1-603A-4AB1-A265-7CE396DE189F}" dt="2026-09-14T13:09:10.560" v="55" actId="2696"/>
        <pc:sldMkLst>
          <pc:docMk/>
          <pc:sldMk cId="467066935" sldId="280"/>
        </pc:sldMkLst>
      </pc:sldChg>
      <pc:sldChg chg="del">
        <pc:chgData name="Kirsty Scott" userId="cc2beaab-40fa-4bfc-905f-8f893a07151a" providerId="ADAL" clId="{8E56EDD1-603A-4AB1-A265-7CE396DE189F}" dt="2026-09-14T13:09:10.560" v="55" actId="2696"/>
        <pc:sldMkLst>
          <pc:docMk/>
          <pc:sldMk cId="1224878490" sldId="281"/>
        </pc:sldMkLst>
      </pc:sldChg>
      <pc:sldChg chg="del">
        <pc:chgData name="Kirsty Scott" userId="cc2beaab-40fa-4bfc-905f-8f893a07151a" providerId="ADAL" clId="{8E56EDD1-603A-4AB1-A265-7CE396DE189F}" dt="2026-09-14T13:09:10.560" v="55" actId="2696"/>
        <pc:sldMkLst>
          <pc:docMk/>
          <pc:sldMk cId="168460428" sldId="282"/>
        </pc:sldMkLst>
      </pc:sldChg>
      <pc:sldChg chg="addSp delSp modSp mod">
        <pc:chgData name="Kirsty Scott" userId="cc2beaab-40fa-4bfc-905f-8f893a07151a" providerId="ADAL" clId="{8E56EDD1-603A-4AB1-A265-7CE396DE189F}" dt="2026-09-14T13:09:02.326" v="54" actId="208"/>
        <pc:sldMkLst>
          <pc:docMk/>
          <pc:sldMk cId="4150640815" sldId="291"/>
        </pc:sldMkLst>
        <pc:spChg chg="mod">
          <ac:chgData name="Kirsty Scott" userId="cc2beaab-40fa-4bfc-905f-8f893a07151a" providerId="ADAL" clId="{8E56EDD1-603A-4AB1-A265-7CE396DE189F}" dt="2026-09-14T13:08:43.277" v="45" actId="20577"/>
          <ac:spMkLst>
            <pc:docMk/>
            <pc:sldMk cId="4150640815" sldId="291"/>
            <ac:spMk id="2" creationId="{8FEAE364-A796-1605-6C81-94555E0F2394}"/>
          </ac:spMkLst>
        </pc:spChg>
        <pc:spChg chg="del">
          <ac:chgData name="Kirsty Scott" userId="cc2beaab-40fa-4bfc-905f-8f893a07151a" providerId="ADAL" clId="{8E56EDD1-603A-4AB1-A265-7CE396DE189F}" dt="2026-09-14T13:08:45.691" v="46" actId="478"/>
          <ac:spMkLst>
            <pc:docMk/>
            <pc:sldMk cId="4150640815" sldId="291"/>
            <ac:spMk id="5" creationId="{F8D9FC80-F497-ECBC-1F72-4F490C6EB77D}"/>
          </ac:spMkLst>
        </pc:spChg>
        <pc:spChg chg="del">
          <ac:chgData name="Kirsty Scott" userId="cc2beaab-40fa-4bfc-905f-8f893a07151a" providerId="ADAL" clId="{8E56EDD1-603A-4AB1-A265-7CE396DE189F}" dt="2026-09-14T13:08:48.105" v="48" actId="478"/>
          <ac:spMkLst>
            <pc:docMk/>
            <pc:sldMk cId="4150640815" sldId="291"/>
            <ac:spMk id="7" creationId="{3CB94B77-973B-60AF-0060-53F1B1CE30D8}"/>
          </ac:spMkLst>
        </pc:spChg>
        <pc:spChg chg="add del mod">
          <ac:chgData name="Kirsty Scott" userId="cc2beaab-40fa-4bfc-905f-8f893a07151a" providerId="ADAL" clId="{8E56EDD1-603A-4AB1-A265-7CE396DE189F}" dt="2026-09-14T13:08:51.126" v="51" actId="478"/>
          <ac:spMkLst>
            <pc:docMk/>
            <pc:sldMk cId="4150640815" sldId="291"/>
            <ac:spMk id="10" creationId="{FCC14632-6D80-5B46-016E-116E24867159}"/>
          </ac:spMkLst>
        </pc:spChg>
        <pc:spChg chg="add del mod">
          <ac:chgData name="Kirsty Scott" userId="cc2beaab-40fa-4bfc-905f-8f893a07151a" providerId="ADAL" clId="{8E56EDD1-603A-4AB1-A265-7CE396DE189F}" dt="2026-09-14T13:08:49.630" v="50" actId="478"/>
          <ac:spMkLst>
            <pc:docMk/>
            <pc:sldMk cId="4150640815" sldId="291"/>
            <ac:spMk id="12" creationId="{7FE3094F-F771-BD20-A9A2-335A15786E53}"/>
          </ac:spMkLst>
        </pc:spChg>
        <pc:spChg chg="add mod">
          <ac:chgData name="Kirsty Scott" userId="cc2beaab-40fa-4bfc-905f-8f893a07151a" providerId="ADAL" clId="{8E56EDD1-603A-4AB1-A265-7CE396DE189F}" dt="2026-09-14T13:09:02.326" v="54" actId="208"/>
          <ac:spMkLst>
            <pc:docMk/>
            <pc:sldMk cId="4150640815" sldId="291"/>
            <ac:spMk id="13" creationId="{974DE128-FCA9-522E-D280-535F7B38FFC8}"/>
          </ac:spMkLst>
        </pc:spChg>
        <pc:picChg chg="del">
          <ac:chgData name="Kirsty Scott" userId="cc2beaab-40fa-4bfc-905f-8f893a07151a" providerId="ADAL" clId="{8E56EDD1-603A-4AB1-A265-7CE396DE189F}" dt="2026-09-14T13:08:46.753" v="47" actId="478"/>
          <ac:picMkLst>
            <pc:docMk/>
            <pc:sldMk cId="4150640815" sldId="291"/>
            <ac:picMk id="8" creationId="{50FFF38A-7AA8-2A74-9C89-AF841F53CE10}"/>
          </ac:picMkLst>
        </pc:picChg>
        <pc:picChg chg="del">
          <ac:chgData name="Kirsty Scott" userId="cc2beaab-40fa-4bfc-905f-8f893a07151a" providerId="ADAL" clId="{8E56EDD1-603A-4AB1-A265-7CE396DE189F}" dt="2026-09-14T13:08:48.693" v="49" actId="478"/>
          <ac:picMkLst>
            <pc:docMk/>
            <pc:sldMk cId="4150640815" sldId="291"/>
            <ac:picMk id="9" creationId="{DF30F943-1A05-267B-4C38-BBD5C570429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14/09/2026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15</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455783" cy="5062220"/>
          </a:xfrm>
        </p:spPr>
        <p:txBody>
          <a:bodyPr/>
          <a:lstStyle/>
          <a:p>
            <a:r>
              <a:rPr lang="en-GB" dirty="0"/>
              <a:t>Commonwealth Master’s Scholarship</a:t>
            </a:r>
          </a:p>
          <a:p>
            <a:r>
              <a:rPr lang="en-GB" dirty="0"/>
              <a:t>Commonwealth Shared Master’s Scholarship</a:t>
            </a:r>
          </a:p>
          <a:p>
            <a:r>
              <a:rPr lang="en-GB" dirty="0"/>
              <a:t>Commonwealth PhD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a:xfrm>
            <a:off x="352425" y="393699"/>
            <a:ext cx="9385935" cy="546100"/>
          </a:xfrm>
        </p:spPr>
        <p:txBody>
          <a:bodyPr/>
          <a:lstStyle/>
          <a:p>
            <a:r>
              <a:rPr lang="en-GB" dirty="0"/>
              <a:t>Country eligibility: Sierra Leone</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42A3AC-F08F-A120-EECF-29ACF4103E8C}"/>
              </a:ext>
            </a:extLst>
          </p:cNvPr>
          <p:cNvSpPr>
            <a:spLocks noGrp="1"/>
          </p:cNvSpPr>
          <p:nvPr>
            <p:ph type="body" sz="quarter" idx="11"/>
          </p:nvPr>
        </p:nvSpPr>
        <p:spPr/>
        <p:txBody>
          <a:bodyPr vert="horz" lIns="91440" tIns="45720" rIns="91440" bIns="45720" rtlCol="0" anchor="t">
            <a:normAutofit/>
          </a:bodyPr>
          <a:lstStyle/>
          <a:p>
            <a:pPr marL="0" indent="0">
              <a:buNone/>
            </a:pPr>
            <a:r>
              <a:rPr lang="en-GB" sz="2600"/>
              <a:t>Support students to complete full-time doctoral studies at a UK university. </a:t>
            </a:r>
          </a:p>
          <a:p>
            <a:pPr marL="0" indent="0">
              <a:buNone/>
            </a:pPr>
            <a:r>
              <a:rPr lang="en-GB" sz="2600"/>
              <a:t>Commonwealth PhD Scholarships are for graduates undertaking world-class research with a clear sustainable development application. </a:t>
            </a:r>
          </a:p>
          <a:p>
            <a:pPr marL="0" indent="0">
              <a:buNone/>
            </a:pPr>
            <a:endParaRPr lang="en-GB" sz="2600"/>
          </a:p>
          <a:p>
            <a:pPr marL="0" indent="0">
              <a:buNone/>
            </a:pPr>
            <a:r>
              <a:rPr lang="en-GB" sz="2600" b="1"/>
              <a:t>Application timeline</a:t>
            </a:r>
          </a:p>
          <a:p>
            <a:r>
              <a:rPr lang="en-GB" sz="2600"/>
              <a:t>Applications open: 8 September</a:t>
            </a:r>
            <a:endParaRPr lang="en-GB" sz="2600">
              <a:cs typeface="Arial"/>
            </a:endParaRPr>
          </a:p>
          <a:p>
            <a:r>
              <a:rPr lang="en-GB" sz="2600"/>
              <a:t>Applications close: 20 October</a:t>
            </a:r>
            <a:endParaRPr lang="en-GB" sz="2600">
              <a:cs typeface="Arial" panose="020B0604020202020204"/>
            </a:endParaRPr>
          </a:p>
          <a:p>
            <a:endParaRPr lang="en-GB" sz="2600"/>
          </a:p>
          <a:p>
            <a:endParaRPr lang="en-GB"/>
          </a:p>
        </p:txBody>
      </p:sp>
      <p:sp>
        <p:nvSpPr>
          <p:cNvPr id="3" name="Text Placeholder 2">
            <a:extLst>
              <a:ext uri="{FF2B5EF4-FFF2-40B4-BE49-F238E27FC236}">
                <a16:creationId xmlns:a16="http://schemas.microsoft.com/office/drawing/2014/main" id="{B10E9EAB-FE7C-9CCE-EEAA-86AF2E56F946}"/>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a:p>
            <a:endParaRPr lang="en-GB"/>
          </a:p>
        </p:txBody>
      </p:sp>
      <p:sp>
        <p:nvSpPr>
          <p:cNvPr id="4" name="Text Placeholder 3">
            <a:extLst>
              <a:ext uri="{FF2B5EF4-FFF2-40B4-BE49-F238E27FC236}">
                <a16:creationId xmlns:a16="http://schemas.microsoft.com/office/drawing/2014/main" id="{82E905F2-B123-D3A9-844C-18CB095B9328}"/>
              </a:ext>
            </a:extLst>
          </p:cNvPr>
          <p:cNvSpPr>
            <a:spLocks noGrp="1"/>
          </p:cNvSpPr>
          <p:nvPr>
            <p:ph type="body" sz="quarter" idx="13"/>
          </p:nvPr>
        </p:nvSpPr>
        <p:spPr/>
        <p:txBody>
          <a:bodyPr/>
          <a:lstStyle/>
          <a:p>
            <a:r>
              <a:rPr lang="en-GB"/>
              <a:t>PhD Scholarships</a:t>
            </a:r>
          </a:p>
          <a:p>
            <a:endParaRPr lang="en-GB"/>
          </a:p>
        </p:txBody>
      </p:sp>
      <p:sp>
        <p:nvSpPr>
          <p:cNvPr id="5" name="Text Placeholder 4">
            <a:extLst>
              <a:ext uri="{FF2B5EF4-FFF2-40B4-BE49-F238E27FC236}">
                <a16:creationId xmlns:a16="http://schemas.microsoft.com/office/drawing/2014/main" id="{0ABCDEB4-0FBC-4362-0869-931FEE275F79}"/>
              </a:ext>
            </a:extLst>
          </p:cNvPr>
          <p:cNvSpPr>
            <a:spLocks noGrp="1"/>
          </p:cNvSpPr>
          <p:nvPr>
            <p:ph type="body" sz="quarter" idx="14"/>
          </p:nvPr>
        </p:nvSpPr>
        <p:spPr/>
        <p:txBody>
          <a:bodyPr vert="horz" lIns="91440" tIns="45720" rIns="91440" bIns="45720" rtlCol="0" anchor="t">
            <a:noAutofit/>
          </a:bodyPr>
          <a:lstStyle/>
          <a:p>
            <a:r>
              <a:rPr lang="en-GB"/>
              <a:t>Agency nominators</a:t>
            </a:r>
            <a:endParaRPr lang="en-US"/>
          </a:p>
          <a:p>
            <a:endParaRPr lang="en-GB"/>
          </a:p>
        </p:txBody>
      </p:sp>
    </p:spTree>
    <p:extLst>
      <p:ext uri="{BB962C8B-B14F-4D97-AF65-F5344CB8AC3E}">
        <p14:creationId xmlns:p14="http://schemas.microsoft.com/office/powerpoint/2010/main" val="2483835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Sierra Leone</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2052389"/>
          </a:xfrm>
        </p:spPr>
        <p:txBody>
          <a:bodyPr>
            <a:normAutofit/>
          </a:bodyPr>
          <a:lstStyle/>
          <a:p>
            <a:r>
              <a:rPr lang="en-US" dirty="0">
                <a:solidFill>
                  <a:srgbClr val="002B7F"/>
                </a:solidFill>
                <a:cs typeface="Arial"/>
              </a:rPr>
              <a:t>National nominating agency</a:t>
            </a:r>
          </a:p>
          <a:p>
            <a:r>
              <a:rPr lang="en-GB" dirty="0"/>
              <a:t>Ministry of Technical &amp; Higher Education</a:t>
            </a:r>
          </a:p>
          <a:p>
            <a:r>
              <a:rPr lang="en-GB" dirty="0"/>
              <a:t>www.mthe.gov.sl</a:t>
            </a:r>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9F33-0824-DD1C-2AE1-61B32A0C8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AE364-A796-1605-6C81-94555E0F2394}"/>
              </a:ext>
            </a:extLst>
          </p:cNvPr>
          <p:cNvSpPr>
            <a:spLocks noGrp="1"/>
          </p:cNvSpPr>
          <p:nvPr>
            <p:ph type="title"/>
          </p:nvPr>
        </p:nvSpPr>
        <p:spPr/>
        <p:txBody>
          <a:bodyPr/>
          <a:lstStyle/>
          <a:p>
            <a:r>
              <a:rPr lang="en-GB" dirty="0"/>
              <a:t>Nominators for Sierra Leone</a:t>
            </a:r>
          </a:p>
        </p:txBody>
      </p:sp>
      <p:sp>
        <p:nvSpPr>
          <p:cNvPr id="3" name="Text Placeholder 2">
            <a:extLst>
              <a:ext uri="{FF2B5EF4-FFF2-40B4-BE49-F238E27FC236}">
                <a16:creationId xmlns:a16="http://schemas.microsoft.com/office/drawing/2014/main" id="{E9DBE8FD-D67F-8FB4-6BBE-9B2A888DAAB8}"/>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Forum for African Women Educationalists (FAWE)</a:t>
            </a:r>
          </a:p>
          <a:p>
            <a:endParaRPr lang="en-US">
              <a:solidFill>
                <a:srgbClr val="002B7F"/>
              </a:solidFill>
              <a:cs typeface="Arial"/>
            </a:endParaRPr>
          </a:p>
          <a:p>
            <a:r>
              <a:rPr lang="en-US">
                <a:solidFill>
                  <a:srgbClr val="002B7F"/>
                </a:solidFill>
                <a:cs typeface="Arial"/>
              </a:rPr>
              <a:t>fawe.org</a:t>
            </a:r>
            <a:endParaRPr lang="en-GB"/>
          </a:p>
        </p:txBody>
      </p:sp>
      <p:pic>
        <p:nvPicPr>
          <p:cNvPr id="6" name="Picture 12" descr="Forum for African Women Educationalists (FAWE) Logo">
            <a:extLst>
              <a:ext uri="{FF2B5EF4-FFF2-40B4-BE49-F238E27FC236}">
                <a16:creationId xmlns:a16="http://schemas.microsoft.com/office/drawing/2014/main" id="{56487949-60FA-0336-7841-12EE842EBE4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009562" y="3920501"/>
            <a:ext cx="2923704" cy="194213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974DE128-FCA9-522E-D280-535F7B38FFC8}"/>
              </a:ext>
            </a:extLst>
          </p:cNvPr>
          <p:cNvSpPr/>
          <p:nvPr/>
        </p:nvSpPr>
        <p:spPr>
          <a:xfrm>
            <a:off x="4507992" y="1828800"/>
            <a:ext cx="5897880" cy="2926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0640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080247309"/>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7268191-E48E-47C6-90BF-7DBEA58F7D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27</TotalTime>
  <Words>1051</Words>
  <Application>Microsoft Office PowerPoint</Application>
  <PresentationFormat>Widescreen</PresentationFormat>
  <Paragraphs>123</Paragraphs>
  <Slides>17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PowerPoint Presentation</vt:lpstr>
      <vt:lpstr>CSC Nominators</vt:lpstr>
      <vt:lpstr>Nominators for Sierra Leone</vt:lpstr>
      <vt:lpstr>Nominators for Sierra Leone</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4</cp:revision>
  <dcterms:created xsi:type="dcterms:W3CDTF">2023-12-11T12:08:01Z</dcterms:created>
  <dcterms:modified xsi:type="dcterms:W3CDTF">2026-09-14T13:09:14Z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