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88" r:id="rId17"/>
    <p:sldId id="269" r:id="rId18"/>
    <p:sldId id="284" r:id="rId19"/>
    <p:sldId id="29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delSld modSld">
      <pc:chgData name="Kirsty Scott" userId="cc2beaab-40fa-4bfc-905f-8f893a07151a" providerId="ADAL" clId="{8E56EDD1-603A-4AB1-A265-7CE396DE189F}" dt="2026-09-14T13:25:28.305" v="35" actId="20577"/>
      <pc:docMkLst>
        <pc:docMk/>
      </pc:docMkLst>
      <pc:sldChg chg="modSp mod">
        <pc:chgData name="Kirsty Scott" userId="cc2beaab-40fa-4bfc-905f-8f893a07151a" providerId="ADAL" clId="{8E56EDD1-603A-4AB1-A265-7CE396DE189F}" dt="2026-09-14T13:25:28.305" v="35" actId="20577"/>
        <pc:sldMkLst>
          <pc:docMk/>
          <pc:sldMk cId="2114138668" sldId="263"/>
        </pc:sldMkLst>
        <pc:spChg chg="mod">
          <ac:chgData name="Kirsty Scott" userId="cc2beaab-40fa-4bfc-905f-8f893a07151a" providerId="ADAL" clId="{8E56EDD1-603A-4AB1-A265-7CE396DE189F}" dt="2026-09-14T13:25:28.305" v="35"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10:12.514" v="20" actId="2696"/>
        <pc:sldMkLst>
          <pc:docMk/>
          <pc:sldMk cId="84489363" sldId="274"/>
        </pc:sldMkLst>
      </pc:sldChg>
      <pc:sldChg chg="del">
        <pc:chgData name="Kirsty Scott" userId="cc2beaab-40fa-4bfc-905f-8f893a07151a" providerId="ADAL" clId="{8E56EDD1-603A-4AB1-A265-7CE396DE189F}" dt="2026-09-14T13:09:25.969" v="0" actId="2696"/>
        <pc:sldMkLst>
          <pc:docMk/>
          <pc:sldMk cId="3559145625" sldId="277"/>
        </pc:sldMkLst>
      </pc:sldChg>
      <pc:sldChg chg="modSp mod">
        <pc:chgData name="Kirsty Scott" userId="cc2beaab-40fa-4bfc-905f-8f893a07151a" providerId="ADAL" clId="{8E56EDD1-603A-4AB1-A265-7CE396DE189F}" dt="2026-09-14T13:10:02.750" v="18"/>
        <pc:sldMkLst>
          <pc:docMk/>
          <pc:sldMk cId="3583086678" sldId="279"/>
        </pc:sldMkLst>
        <pc:spChg chg="mod">
          <ac:chgData name="Kirsty Scott" userId="cc2beaab-40fa-4bfc-905f-8f893a07151a" providerId="ADAL" clId="{8E56EDD1-603A-4AB1-A265-7CE396DE189F}" dt="2026-09-14T13:09:35.358" v="15" actId="20577"/>
          <ac:spMkLst>
            <pc:docMk/>
            <pc:sldMk cId="3583086678" sldId="279"/>
            <ac:spMk id="2" creationId="{AFCF80DE-436A-B405-7AFF-DA76C62D3336}"/>
          </ac:spMkLst>
        </pc:spChg>
        <pc:spChg chg="mod">
          <ac:chgData name="Kirsty Scott" userId="cc2beaab-40fa-4bfc-905f-8f893a07151a" providerId="ADAL" clId="{8E56EDD1-603A-4AB1-A265-7CE396DE189F}" dt="2026-09-14T13:10:02.750" v="18"/>
          <ac:spMkLst>
            <pc:docMk/>
            <pc:sldMk cId="3583086678" sldId="279"/>
            <ac:spMk id="3" creationId="{294D327D-4826-A378-53B9-81C532B53477}"/>
          </ac:spMkLst>
        </pc:spChg>
      </pc:sldChg>
      <pc:sldChg chg="del">
        <pc:chgData name="Kirsty Scott" userId="cc2beaab-40fa-4bfc-905f-8f893a07151a" providerId="ADAL" clId="{8E56EDD1-603A-4AB1-A265-7CE396DE189F}" dt="2026-09-14T13:10:12.514" v="20" actId="2696"/>
        <pc:sldMkLst>
          <pc:docMk/>
          <pc:sldMk cId="467066935" sldId="280"/>
        </pc:sldMkLst>
      </pc:sldChg>
      <pc:sldChg chg="del">
        <pc:chgData name="Kirsty Scott" userId="cc2beaab-40fa-4bfc-905f-8f893a07151a" providerId="ADAL" clId="{8E56EDD1-603A-4AB1-A265-7CE396DE189F}" dt="2026-09-14T13:10:12.514" v="20" actId="2696"/>
        <pc:sldMkLst>
          <pc:docMk/>
          <pc:sldMk cId="1224878490" sldId="281"/>
        </pc:sldMkLst>
      </pc:sldChg>
      <pc:sldChg chg="del">
        <pc:chgData name="Kirsty Scott" userId="cc2beaab-40fa-4bfc-905f-8f893a07151a" providerId="ADAL" clId="{8E56EDD1-603A-4AB1-A265-7CE396DE189F}" dt="2026-09-14T13:10:12.514" v="20" actId="2696"/>
        <pc:sldMkLst>
          <pc:docMk/>
          <pc:sldMk cId="168460428" sldId="282"/>
        </pc:sldMkLst>
      </pc:sldChg>
      <pc:sldChg chg="del">
        <pc:chgData name="Kirsty Scott" userId="cc2beaab-40fa-4bfc-905f-8f893a07151a" providerId="ADAL" clId="{8E56EDD1-603A-4AB1-A265-7CE396DE189F}" dt="2026-09-14T13:10:06.001" v="19" actId="2696"/>
        <pc:sldMkLst>
          <pc:docMk/>
          <pc:sldMk cId="4150640815" sldId="29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Solomon Islands</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Solomon Islands</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National Scholarship Division,</a:t>
            </a:r>
          </a:p>
          <a:p>
            <a:r>
              <a:rPr lang="en-GB" dirty="0"/>
              <a:t>Solomon Islands Tertiary Education and Skills Authority</a:t>
            </a:r>
          </a:p>
          <a:p>
            <a:r>
              <a:rPr lang="en-GB" dirty="0"/>
              <a:t>www.sitesa.gov.sb</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TotalTime>
  <Words>1041</Words>
  <Application>Microsoft Office PowerPoint</Application>
  <PresentationFormat>Widescreen</PresentationFormat>
  <Paragraphs>120</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Solomon Islands</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