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86" r:id="rId14"/>
    <p:sldId id="279" r:id="rId15"/>
    <p:sldId id="291" r:id="rId16"/>
    <p:sldId id="288" r:id="rId17"/>
    <p:sldId id="269" r:id="rId18"/>
    <p:sldId id="284" r:id="rId19"/>
    <p:sldId id="2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38668A-E9B3-4BA2-BA82-438A23C6CA4F}" v="2" dt="2026-09-14T13:11:20.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9-14T13:26:11.785" v="63" actId="20577"/>
      <pc:docMkLst>
        <pc:docMk/>
      </pc:docMkLst>
      <pc:sldChg chg="modSp mod">
        <pc:chgData name="Kirsty Scott" userId="cc2beaab-40fa-4bfc-905f-8f893a07151a" providerId="ADAL" clId="{8E56EDD1-603A-4AB1-A265-7CE396DE189F}" dt="2026-09-14T13:26:11.785" v="63" actId="20577"/>
        <pc:sldMkLst>
          <pc:docMk/>
          <pc:sldMk cId="2114138668" sldId="263"/>
        </pc:sldMkLst>
        <pc:spChg chg="mod">
          <ac:chgData name="Kirsty Scott" userId="cc2beaab-40fa-4bfc-905f-8f893a07151a" providerId="ADAL" clId="{8E56EDD1-603A-4AB1-A265-7CE396DE189F}" dt="2026-09-14T13:10:25.858" v="0" actId="6549"/>
          <ac:spMkLst>
            <pc:docMk/>
            <pc:sldMk cId="2114138668" sldId="263"/>
            <ac:spMk id="2" creationId="{B090AA4D-79AB-7392-5C7E-433309E2113A}"/>
          </ac:spMkLst>
        </pc:spChg>
        <pc:spChg chg="mod">
          <ac:chgData name="Kirsty Scott" userId="cc2beaab-40fa-4bfc-905f-8f893a07151a" providerId="ADAL" clId="{8E56EDD1-603A-4AB1-A265-7CE396DE189F}" dt="2026-09-14T13:26:11.785" v="63"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11:49.676" v="40" actId="2696"/>
        <pc:sldMkLst>
          <pc:docMk/>
          <pc:sldMk cId="84489363" sldId="274"/>
        </pc:sldMkLst>
      </pc:sldChg>
      <pc:sldChg chg="del">
        <pc:chgData name="Kirsty Scott" userId="cc2beaab-40fa-4bfc-905f-8f893a07151a" providerId="ADAL" clId="{8E56EDD1-603A-4AB1-A265-7CE396DE189F}" dt="2026-09-14T13:11:55.691" v="42" actId="2696"/>
        <pc:sldMkLst>
          <pc:docMk/>
          <pc:sldMk cId="3559145625" sldId="277"/>
        </pc:sldMkLst>
      </pc:sldChg>
      <pc:sldChg chg="modSp mod">
        <pc:chgData name="Kirsty Scott" userId="cc2beaab-40fa-4bfc-905f-8f893a07151a" providerId="ADAL" clId="{8E56EDD1-603A-4AB1-A265-7CE396DE189F}" dt="2026-09-14T13:11:02.579" v="18"/>
        <pc:sldMkLst>
          <pc:docMk/>
          <pc:sldMk cId="3583086678" sldId="279"/>
        </pc:sldMkLst>
        <pc:spChg chg="mod">
          <ac:chgData name="Kirsty Scott" userId="cc2beaab-40fa-4bfc-905f-8f893a07151a" providerId="ADAL" clId="{8E56EDD1-603A-4AB1-A265-7CE396DE189F}" dt="2026-09-14T13:10:36.030" v="15" actId="20577"/>
          <ac:spMkLst>
            <pc:docMk/>
            <pc:sldMk cId="3583086678" sldId="279"/>
            <ac:spMk id="2" creationId="{AFCF80DE-436A-B405-7AFF-DA76C62D3336}"/>
          </ac:spMkLst>
        </pc:spChg>
        <pc:spChg chg="mod">
          <ac:chgData name="Kirsty Scott" userId="cc2beaab-40fa-4bfc-905f-8f893a07151a" providerId="ADAL" clId="{8E56EDD1-603A-4AB1-A265-7CE396DE189F}" dt="2026-09-14T13:11:02.579" v="18"/>
          <ac:spMkLst>
            <pc:docMk/>
            <pc:sldMk cId="3583086678" sldId="279"/>
            <ac:spMk id="3" creationId="{294D327D-4826-A378-53B9-81C532B53477}"/>
          </ac:spMkLst>
        </pc:spChg>
      </pc:sldChg>
      <pc:sldChg chg="del">
        <pc:chgData name="Kirsty Scott" userId="cc2beaab-40fa-4bfc-905f-8f893a07151a" providerId="ADAL" clId="{8E56EDD1-603A-4AB1-A265-7CE396DE189F}" dt="2026-09-14T13:11:49.676" v="40" actId="2696"/>
        <pc:sldMkLst>
          <pc:docMk/>
          <pc:sldMk cId="467066935" sldId="280"/>
        </pc:sldMkLst>
      </pc:sldChg>
      <pc:sldChg chg="del">
        <pc:chgData name="Kirsty Scott" userId="cc2beaab-40fa-4bfc-905f-8f893a07151a" providerId="ADAL" clId="{8E56EDD1-603A-4AB1-A265-7CE396DE189F}" dt="2026-09-14T13:11:49.676" v="40" actId="2696"/>
        <pc:sldMkLst>
          <pc:docMk/>
          <pc:sldMk cId="1224878490" sldId="281"/>
        </pc:sldMkLst>
      </pc:sldChg>
      <pc:sldChg chg="del">
        <pc:chgData name="Kirsty Scott" userId="cc2beaab-40fa-4bfc-905f-8f893a07151a" providerId="ADAL" clId="{8E56EDD1-603A-4AB1-A265-7CE396DE189F}" dt="2026-09-14T13:11:49.676" v="40" actId="2696"/>
        <pc:sldMkLst>
          <pc:docMk/>
          <pc:sldMk cId="168460428" sldId="282"/>
        </pc:sldMkLst>
      </pc:sldChg>
      <pc:sldChg chg="addSp delSp modSp mod">
        <pc:chgData name="Kirsty Scott" userId="cc2beaab-40fa-4bfc-905f-8f893a07151a" providerId="ADAL" clId="{8E56EDD1-603A-4AB1-A265-7CE396DE189F}" dt="2026-09-14T13:11:42.857" v="39" actId="208"/>
        <pc:sldMkLst>
          <pc:docMk/>
          <pc:sldMk cId="4150640815" sldId="291"/>
        </pc:sldMkLst>
        <pc:spChg chg="mod">
          <ac:chgData name="Kirsty Scott" userId="cc2beaab-40fa-4bfc-905f-8f893a07151a" providerId="ADAL" clId="{8E56EDD1-603A-4AB1-A265-7CE396DE189F}" dt="2026-09-14T13:11:09.709" v="30" actId="20577"/>
          <ac:spMkLst>
            <pc:docMk/>
            <pc:sldMk cId="4150640815" sldId="291"/>
            <ac:spMk id="2" creationId="{8FEAE364-A796-1605-6C81-94555E0F2394}"/>
          </ac:spMkLst>
        </pc:spChg>
        <pc:spChg chg="mod">
          <ac:chgData name="Kirsty Scott" userId="cc2beaab-40fa-4bfc-905f-8f893a07151a" providerId="ADAL" clId="{8E56EDD1-603A-4AB1-A265-7CE396DE189F}" dt="2026-09-14T13:11:19.141" v="31"/>
          <ac:spMkLst>
            <pc:docMk/>
            <pc:sldMk cId="4150640815" sldId="291"/>
            <ac:spMk id="3" creationId="{E9DBE8FD-D67F-8FB4-6BBE-9B2A888DAAB8}"/>
          </ac:spMkLst>
        </pc:spChg>
        <pc:spChg chg="add del mod">
          <ac:chgData name="Kirsty Scott" userId="cc2beaab-40fa-4bfc-905f-8f893a07151a" providerId="ADAL" clId="{8E56EDD1-603A-4AB1-A265-7CE396DE189F}" dt="2026-09-14T13:11:31.038" v="36" actId="478"/>
          <ac:spMkLst>
            <pc:docMk/>
            <pc:sldMk cId="4150640815" sldId="291"/>
            <ac:spMk id="4" creationId="{5B6B1A09-D692-2ABE-10DE-57E3EA45E343}"/>
          </ac:spMkLst>
        </pc:spChg>
        <pc:spChg chg="del">
          <ac:chgData name="Kirsty Scott" userId="cc2beaab-40fa-4bfc-905f-8f893a07151a" providerId="ADAL" clId="{8E56EDD1-603A-4AB1-A265-7CE396DE189F}" dt="2026-09-14T13:11:27.810" v="34" actId="478"/>
          <ac:spMkLst>
            <pc:docMk/>
            <pc:sldMk cId="4150640815" sldId="291"/>
            <ac:spMk id="7" creationId="{3CB94B77-973B-60AF-0060-53F1B1CE30D8}"/>
          </ac:spMkLst>
        </pc:spChg>
        <pc:spChg chg="add del mod">
          <ac:chgData name="Kirsty Scott" userId="cc2beaab-40fa-4bfc-905f-8f893a07151a" providerId="ADAL" clId="{8E56EDD1-603A-4AB1-A265-7CE396DE189F}" dt="2026-09-14T13:11:28.711" v="35" actId="478"/>
          <ac:spMkLst>
            <pc:docMk/>
            <pc:sldMk cId="4150640815" sldId="291"/>
            <ac:spMk id="11" creationId="{520B381C-4078-D809-75D3-D8890EAF091F}"/>
          </ac:spMkLst>
        </pc:spChg>
        <pc:spChg chg="add mod">
          <ac:chgData name="Kirsty Scott" userId="cc2beaab-40fa-4bfc-905f-8f893a07151a" providerId="ADAL" clId="{8E56EDD1-603A-4AB1-A265-7CE396DE189F}" dt="2026-09-14T13:11:42.857" v="39" actId="208"/>
          <ac:spMkLst>
            <pc:docMk/>
            <pc:sldMk cId="4150640815" sldId="291"/>
            <ac:spMk id="12" creationId="{4AE342D8-4AB5-E651-C7E8-ACE463B07BD3}"/>
          </ac:spMkLst>
        </pc:spChg>
        <pc:picChg chg="del">
          <ac:chgData name="Kirsty Scott" userId="cc2beaab-40fa-4bfc-905f-8f893a07151a" providerId="ADAL" clId="{8E56EDD1-603A-4AB1-A265-7CE396DE189F}" dt="2026-09-14T13:11:20.583" v="32" actId="478"/>
          <ac:picMkLst>
            <pc:docMk/>
            <pc:sldMk cId="4150640815" sldId="291"/>
            <ac:picMk id="6" creationId="{56487949-60FA-0336-7841-12EE842EBE45}"/>
          </ac:picMkLst>
        </pc:picChg>
        <pc:picChg chg="mod">
          <ac:chgData name="Kirsty Scott" userId="cc2beaab-40fa-4bfc-905f-8f893a07151a" providerId="ADAL" clId="{8E56EDD1-603A-4AB1-A265-7CE396DE189F}" dt="2026-09-14T13:11:25.332" v="33" actId="1076"/>
          <ac:picMkLst>
            <pc:docMk/>
            <pc:sldMk cId="4150640815" sldId="291"/>
            <ac:picMk id="9" creationId="{DF30F943-1A05-267B-4C38-BBD5C5704296}"/>
          </ac:picMkLst>
        </pc:picChg>
      </pc:sldChg>
      <pc:sldChg chg="del">
        <pc:chgData name="Kirsty Scott" userId="cc2beaab-40fa-4bfc-905f-8f893a07151a" providerId="ADAL" clId="{8E56EDD1-603A-4AB1-A265-7CE396DE189F}" dt="2026-09-14T13:10:29.491" v="1" actId="2696"/>
        <pc:sldMkLst>
          <pc:docMk/>
          <pc:sldMk cId="2483835221" sldId="292"/>
        </pc:sldMkLst>
      </pc:sldChg>
      <pc:sldChg chg="add del">
        <pc:chgData name="Kirsty Scott" userId="cc2beaab-40fa-4bfc-905f-8f893a07151a" providerId="ADAL" clId="{8E56EDD1-603A-4AB1-A265-7CE396DE189F}" dt="2026-09-14T13:11:57.215" v="43" actId="2696"/>
        <pc:sldMkLst>
          <pc:docMk/>
          <pc:sldMk cId="794457398" sldId="29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South Africa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South Africa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Department of Higher Education and Training</a:t>
            </a:r>
          </a:p>
          <a:p>
            <a:r>
              <a:rPr lang="en-GB" dirty="0"/>
              <a:t>www.internationalscholarships.dhet.gov.za</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South Africa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GB" dirty="0"/>
              <a:t>Canon Collins Educational and Legal Assistance Trust</a:t>
            </a:r>
          </a:p>
          <a:p>
            <a:endParaRPr lang="en-GB" dirty="0"/>
          </a:p>
          <a:p>
            <a:r>
              <a:rPr lang="en-GB" dirty="0"/>
              <a:t>canoncollins.org/</a:t>
            </a:r>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dirty="0"/>
              <a:t>HALI Access Network</a:t>
            </a:r>
          </a:p>
          <a:p>
            <a:endParaRPr lang="en-GB" dirty="0"/>
          </a:p>
          <a:p>
            <a:endParaRPr lang="en-GB" dirty="0"/>
          </a:p>
          <a:p>
            <a:pPr lvl="0">
              <a:lnSpc>
                <a:spcPct val="100000"/>
              </a:lnSpc>
              <a:spcBef>
                <a:spcPts val="0"/>
              </a:spcBef>
              <a:defRPr/>
            </a:pPr>
            <a:r>
              <a:rPr lang="en-GB" dirty="0">
                <a:solidFill>
                  <a:srgbClr val="002B7F"/>
                </a:solidFill>
                <a:ea typeface="+mn-lt"/>
                <a:cs typeface="Arial"/>
              </a:rPr>
              <a:t>haliaccess.org/</a:t>
            </a:r>
          </a:p>
        </p:txBody>
      </p:sp>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F30F943-1A05-267B-4C38-BBD5C5704296}"/>
              </a:ext>
            </a:extLst>
          </p:cNvPr>
          <p:cNvPicPr>
            <a:picLocks noChangeAspect="1"/>
          </p:cNvPicPr>
          <p:nvPr/>
        </p:nvPicPr>
        <p:blipFill>
          <a:blip r:embed="rId3"/>
          <a:stretch>
            <a:fillRect/>
          </a:stretch>
        </p:blipFill>
        <p:spPr>
          <a:xfrm>
            <a:off x="952500" y="4006270"/>
            <a:ext cx="2794585" cy="1856366"/>
          </a:xfrm>
          <a:prstGeom prst="rect">
            <a:avLst/>
          </a:prstGeom>
        </p:spPr>
      </p:pic>
      <p:sp>
        <p:nvSpPr>
          <p:cNvPr id="12" name="Rectangle 11">
            <a:extLst>
              <a:ext uri="{FF2B5EF4-FFF2-40B4-BE49-F238E27FC236}">
                <a16:creationId xmlns:a16="http://schemas.microsoft.com/office/drawing/2014/main" id="{4AE342D8-4AB5-E651-C7E8-ACE463B07BD3}"/>
              </a:ext>
            </a:extLst>
          </p:cNvPr>
          <p:cNvSpPr/>
          <p:nvPr/>
        </p:nvSpPr>
        <p:spPr>
          <a:xfrm>
            <a:off x="8156448" y="1837944"/>
            <a:ext cx="2221992" cy="2651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TotalTime>
  <Words>964</Words>
  <Application>Microsoft Office PowerPoint</Application>
  <PresentationFormat>Widescreen</PresentationFormat>
  <Paragraphs>114</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South Africa</vt:lpstr>
      <vt:lpstr>Nominators for South Africa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