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delSld modSld">
      <pc:chgData name="Kirsty Scott" userId="cc2beaab-40fa-4bfc-905f-8f893a07151a" providerId="ADAL" clId="{8E56EDD1-603A-4AB1-A265-7CE396DE189F}" dt="2026-09-14T13:26:43.542" v="46" actId="20577"/>
      <pc:docMkLst>
        <pc:docMk/>
      </pc:docMkLst>
      <pc:sldChg chg="modSp mod">
        <pc:chgData name="Kirsty Scott" userId="cc2beaab-40fa-4bfc-905f-8f893a07151a" providerId="ADAL" clId="{8E56EDD1-603A-4AB1-A265-7CE396DE189F}" dt="2026-09-14T13:26:43.542" v="46" actId="20577"/>
        <pc:sldMkLst>
          <pc:docMk/>
          <pc:sldMk cId="2114138668" sldId="263"/>
        </pc:sldMkLst>
        <pc:spChg chg="mod">
          <ac:chgData name="Kirsty Scott" userId="cc2beaab-40fa-4bfc-905f-8f893a07151a" providerId="ADAL" clId="{8E56EDD1-603A-4AB1-A265-7CE396DE189F}" dt="2026-09-14T13:26:43.542" v="46"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13:17.241" v="26" actId="2696"/>
        <pc:sldMkLst>
          <pc:docMk/>
          <pc:sldMk cId="84489363" sldId="274"/>
        </pc:sldMkLst>
      </pc:sldChg>
      <pc:sldChg chg="del">
        <pc:chgData name="Kirsty Scott" userId="cc2beaab-40fa-4bfc-905f-8f893a07151a" providerId="ADAL" clId="{8E56EDD1-603A-4AB1-A265-7CE396DE189F}" dt="2026-09-14T13:12:08.602" v="0" actId="2696"/>
        <pc:sldMkLst>
          <pc:docMk/>
          <pc:sldMk cId="3559145625" sldId="277"/>
        </pc:sldMkLst>
      </pc:sldChg>
      <pc:sldChg chg="modSp mod">
        <pc:chgData name="Kirsty Scott" userId="cc2beaab-40fa-4bfc-905f-8f893a07151a" providerId="ADAL" clId="{8E56EDD1-603A-4AB1-A265-7CE396DE189F}" dt="2026-09-14T13:12:44.357" v="11"/>
        <pc:sldMkLst>
          <pc:docMk/>
          <pc:sldMk cId="3583086678" sldId="279"/>
        </pc:sldMkLst>
        <pc:spChg chg="mod">
          <ac:chgData name="Kirsty Scott" userId="cc2beaab-40fa-4bfc-905f-8f893a07151a" providerId="ADAL" clId="{8E56EDD1-603A-4AB1-A265-7CE396DE189F}" dt="2026-09-14T13:12:24.839" v="8" actId="20577"/>
          <ac:spMkLst>
            <pc:docMk/>
            <pc:sldMk cId="3583086678" sldId="279"/>
            <ac:spMk id="2" creationId="{AFCF80DE-436A-B405-7AFF-DA76C62D3336}"/>
          </ac:spMkLst>
        </pc:spChg>
        <pc:spChg chg="mod">
          <ac:chgData name="Kirsty Scott" userId="cc2beaab-40fa-4bfc-905f-8f893a07151a" providerId="ADAL" clId="{8E56EDD1-603A-4AB1-A265-7CE396DE189F}" dt="2026-09-14T13:12:44.357" v="11"/>
          <ac:spMkLst>
            <pc:docMk/>
            <pc:sldMk cId="3583086678" sldId="279"/>
            <ac:spMk id="3" creationId="{294D327D-4826-A378-53B9-81C532B53477}"/>
          </ac:spMkLst>
        </pc:spChg>
      </pc:sldChg>
      <pc:sldChg chg="del">
        <pc:chgData name="Kirsty Scott" userId="cc2beaab-40fa-4bfc-905f-8f893a07151a" providerId="ADAL" clId="{8E56EDD1-603A-4AB1-A265-7CE396DE189F}" dt="2026-09-14T13:13:17.241" v="26" actId="2696"/>
        <pc:sldMkLst>
          <pc:docMk/>
          <pc:sldMk cId="467066935" sldId="280"/>
        </pc:sldMkLst>
      </pc:sldChg>
      <pc:sldChg chg="del">
        <pc:chgData name="Kirsty Scott" userId="cc2beaab-40fa-4bfc-905f-8f893a07151a" providerId="ADAL" clId="{8E56EDD1-603A-4AB1-A265-7CE396DE189F}" dt="2026-09-14T13:13:17.241" v="26" actId="2696"/>
        <pc:sldMkLst>
          <pc:docMk/>
          <pc:sldMk cId="1224878490" sldId="281"/>
        </pc:sldMkLst>
      </pc:sldChg>
      <pc:sldChg chg="del">
        <pc:chgData name="Kirsty Scott" userId="cc2beaab-40fa-4bfc-905f-8f893a07151a" providerId="ADAL" clId="{8E56EDD1-603A-4AB1-A265-7CE396DE189F}" dt="2026-09-14T13:13:17.241" v="26" actId="2696"/>
        <pc:sldMkLst>
          <pc:docMk/>
          <pc:sldMk cId="168460428" sldId="282"/>
        </pc:sldMkLst>
      </pc:sldChg>
      <pc:sldChg chg="addSp delSp modSp mod">
        <pc:chgData name="Kirsty Scott" userId="cc2beaab-40fa-4bfc-905f-8f893a07151a" providerId="ADAL" clId="{8E56EDD1-603A-4AB1-A265-7CE396DE189F}" dt="2026-09-14T13:13:09.448" v="25" actId="208"/>
        <pc:sldMkLst>
          <pc:docMk/>
          <pc:sldMk cId="4150640815" sldId="291"/>
        </pc:sldMkLst>
        <pc:spChg chg="mod">
          <ac:chgData name="Kirsty Scott" userId="cc2beaab-40fa-4bfc-905f-8f893a07151a" providerId="ADAL" clId="{8E56EDD1-603A-4AB1-A265-7CE396DE189F}" dt="2026-09-14T13:12:52.903" v="19" actId="20577"/>
          <ac:spMkLst>
            <pc:docMk/>
            <pc:sldMk cId="4150640815" sldId="291"/>
            <ac:spMk id="2" creationId="{8FEAE364-A796-1605-6C81-94555E0F2394}"/>
          </ac:spMkLst>
        </pc:spChg>
        <pc:spChg chg="del">
          <ac:chgData name="Kirsty Scott" userId="cc2beaab-40fa-4bfc-905f-8f893a07151a" providerId="ADAL" clId="{8E56EDD1-603A-4AB1-A265-7CE396DE189F}" dt="2026-09-14T13:12:55.355" v="20" actId="478"/>
          <ac:spMkLst>
            <pc:docMk/>
            <pc:sldMk cId="4150640815" sldId="291"/>
            <ac:spMk id="7" creationId="{3CB94B77-973B-60AF-0060-53F1B1CE30D8}"/>
          </ac:spMkLst>
        </pc:spChg>
        <pc:spChg chg="add del mod">
          <ac:chgData name="Kirsty Scott" userId="cc2beaab-40fa-4bfc-905f-8f893a07151a" providerId="ADAL" clId="{8E56EDD1-603A-4AB1-A265-7CE396DE189F}" dt="2026-09-14T13:12:57.478" v="21" actId="478"/>
          <ac:spMkLst>
            <pc:docMk/>
            <pc:sldMk cId="4150640815" sldId="291"/>
            <ac:spMk id="10" creationId="{FA9820AC-8C30-6FE9-5541-B524ED38E3C7}"/>
          </ac:spMkLst>
        </pc:spChg>
        <pc:spChg chg="add mod">
          <ac:chgData name="Kirsty Scott" userId="cc2beaab-40fa-4bfc-905f-8f893a07151a" providerId="ADAL" clId="{8E56EDD1-603A-4AB1-A265-7CE396DE189F}" dt="2026-09-14T13:13:09.448" v="25" actId="208"/>
          <ac:spMkLst>
            <pc:docMk/>
            <pc:sldMk cId="4150640815" sldId="291"/>
            <ac:spMk id="11" creationId="{5CC92D63-E4CC-A9E4-3B18-43449CAB901F}"/>
          </ac:spMkLst>
        </pc:spChg>
        <pc:picChg chg="del">
          <ac:chgData name="Kirsty Scott" userId="cc2beaab-40fa-4bfc-905f-8f893a07151a" providerId="ADAL" clId="{8E56EDD1-603A-4AB1-A265-7CE396DE189F}" dt="2026-09-14T13:12:58.103" v="22" actId="478"/>
          <ac:picMkLst>
            <pc:docMk/>
            <pc:sldMk cId="4150640815" sldId="291"/>
            <ac:picMk id="9" creationId="{DF30F943-1A05-267B-4C38-BBD5C570429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a:t>
            </a:r>
            <a:r>
              <a:rPr lang="en-GB"/>
              <a:t>: Tanzania</a:t>
            </a:r>
            <a:endParaRPr lang="en-GB" dirty="0"/>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Tanzania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Department of Higher Education</a:t>
            </a:r>
          </a:p>
          <a:p>
            <a:r>
              <a:rPr lang="en-GB" dirty="0"/>
              <a:t>www.moe.go.tz</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Tanzania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5CC92D63-E4CC-A9E4-3B18-43449CAB901F}"/>
              </a:ext>
            </a:extLst>
          </p:cNvPr>
          <p:cNvSpPr/>
          <p:nvPr/>
        </p:nvSpPr>
        <p:spPr>
          <a:xfrm>
            <a:off x="8156448" y="1847088"/>
            <a:ext cx="2212848" cy="192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29</TotalTime>
  <Words>1053</Words>
  <Application>Microsoft Office PowerPoint</Application>
  <PresentationFormat>Widescreen</PresentationFormat>
  <Paragraphs>127</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Tanzania</vt:lpstr>
      <vt:lpstr>Nominators for Tanzania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