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03BC15-4E13-463E-A4C0-3082092F06A1}" v="5" dt="2026-08-05T13:21:05.5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undo custSel addSld delSld modSld">
      <pc:chgData name="Kirsty Scott" userId="cc2beaab-40fa-4bfc-905f-8f893a07151a" providerId="ADAL" clId="{8E56EDD1-603A-4AB1-A265-7CE396DE189F}" dt="2026-08-05T13:21:05.593" v="121"/>
      <pc:docMkLst>
        <pc:docMk/>
      </pc:docMkLst>
      <pc:sldChg chg="modSp mod">
        <pc:chgData name="Kirsty Scott" userId="cc2beaab-40fa-4bfc-905f-8f893a07151a" providerId="ADAL" clId="{8E56EDD1-603A-4AB1-A265-7CE396DE189F}" dt="2026-08-05T13:18:15.625" v="52" actId="20577"/>
        <pc:sldMkLst>
          <pc:docMk/>
          <pc:sldMk cId="2114138668" sldId="263"/>
        </pc:sldMkLst>
        <pc:spChg chg="mod">
          <ac:chgData name="Kirsty Scott" userId="cc2beaab-40fa-4bfc-905f-8f893a07151a" providerId="ADAL" clId="{8E56EDD1-603A-4AB1-A265-7CE396DE189F}" dt="2026-08-05T13:18:15.625" v="52" actId="20577"/>
          <ac:spMkLst>
            <pc:docMk/>
            <pc:sldMk cId="2114138668" sldId="263"/>
            <ac:spMk id="2" creationId="{B090AA4D-79AB-7392-5C7E-433309E2113A}"/>
          </ac:spMkLst>
        </pc:spChg>
        <pc:spChg chg="mod">
          <ac:chgData name="Kirsty Scott" userId="cc2beaab-40fa-4bfc-905f-8f893a07151a" providerId="ADAL" clId="{8E56EDD1-603A-4AB1-A265-7CE396DE189F}" dt="2026-08-05T13:17:51.978" v="11" actId="14100"/>
          <ac:spMkLst>
            <pc:docMk/>
            <pc:sldMk cId="2114138668" sldId="263"/>
            <ac:spMk id="4" creationId="{98CF5509-FD43-8317-9A56-C036F347CA28}"/>
          </ac:spMkLst>
        </pc:spChg>
      </pc:sldChg>
      <pc:sldChg chg="add del">
        <pc:chgData name="Kirsty Scott" userId="cc2beaab-40fa-4bfc-905f-8f893a07151a" providerId="ADAL" clId="{8E56EDD1-603A-4AB1-A265-7CE396DE189F}" dt="2026-08-05T13:20:49.841" v="119" actId="2696"/>
        <pc:sldMkLst>
          <pc:docMk/>
          <pc:sldMk cId="1173562716" sldId="269"/>
        </pc:sldMkLst>
      </pc:sldChg>
      <pc:sldChg chg="add del">
        <pc:chgData name="Kirsty Scott" userId="cc2beaab-40fa-4bfc-905f-8f893a07151a" providerId="ADAL" clId="{8E56EDD1-603A-4AB1-A265-7CE396DE189F}" dt="2026-08-05T13:20:58.294" v="120" actId="2696"/>
        <pc:sldMkLst>
          <pc:docMk/>
          <pc:sldMk cId="84489363" sldId="274"/>
        </pc:sldMkLst>
      </pc:sldChg>
      <pc:sldChg chg="del">
        <pc:chgData name="Kirsty Scott" userId="cc2beaab-40fa-4bfc-905f-8f893a07151a" providerId="ADAL" clId="{8E56EDD1-603A-4AB1-A265-7CE396DE189F}" dt="2026-08-05T13:17:42.916" v="0" actId="2696"/>
        <pc:sldMkLst>
          <pc:docMk/>
          <pc:sldMk cId="3559145625" sldId="277"/>
        </pc:sldMkLst>
      </pc:sldChg>
      <pc:sldChg chg="delSp modSp mod">
        <pc:chgData name="Kirsty Scott" userId="cc2beaab-40fa-4bfc-905f-8f893a07151a" providerId="ADAL" clId="{8E56EDD1-603A-4AB1-A265-7CE396DE189F}" dt="2026-08-05T13:19:41.820" v="85" actId="27636"/>
        <pc:sldMkLst>
          <pc:docMk/>
          <pc:sldMk cId="3583086678" sldId="279"/>
        </pc:sldMkLst>
        <pc:spChg chg="mod">
          <ac:chgData name="Kirsty Scott" userId="cc2beaab-40fa-4bfc-905f-8f893a07151a" providerId="ADAL" clId="{8E56EDD1-603A-4AB1-A265-7CE396DE189F}" dt="2026-08-05T13:18:26.656" v="74" actId="20577"/>
          <ac:spMkLst>
            <pc:docMk/>
            <pc:sldMk cId="3583086678" sldId="279"/>
            <ac:spMk id="2" creationId="{AFCF80DE-436A-B405-7AFF-DA76C62D3336}"/>
          </ac:spMkLst>
        </pc:spChg>
        <pc:spChg chg="mod">
          <ac:chgData name="Kirsty Scott" userId="cc2beaab-40fa-4bfc-905f-8f893a07151a" providerId="ADAL" clId="{8E56EDD1-603A-4AB1-A265-7CE396DE189F}" dt="2026-08-05T13:19:41.820" v="85" actId="27636"/>
          <ac:spMkLst>
            <pc:docMk/>
            <pc:sldMk cId="3583086678" sldId="279"/>
            <ac:spMk id="3" creationId="{294D327D-4826-A378-53B9-81C532B53477}"/>
          </ac:spMkLst>
        </pc:spChg>
        <pc:spChg chg="del">
          <ac:chgData name="Kirsty Scott" userId="cc2beaab-40fa-4bfc-905f-8f893a07151a" providerId="ADAL" clId="{8E56EDD1-603A-4AB1-A265-7CE396DE189F}" dt="2026-08-05T13:19:39.878" v="83" actId="478"/>
          <ac:spMkLst>
            <pc:docMk/>
            <pc:sldMk cId="3583086678" sldId="279"/>
            <ac:spMk id="4" creationId="{492F7716-89F8-D24D-68F6-2DF53C6510C6}"/>
          </ac:spMkLst>
        </pc:spChg>
      </pc:sldChg>
      <pc:sldChg chg="add del">
        <pc:chgData name="Kirsty Scott" userId="cc2beaab-40fa-4bfc-905f-8f893a07151a" providerId="ADAL" clId="{8E56EDD1-603A-4AB1-A265-7CE396DE189F}" dt="2026-08-05T13:20:58.294" v="120" actId="2696"/>
        <pc:sldMkLst>
          <pc:docMk/>
          <pc:sldMk cId="467066935" sldId="280"/>
        </pc:sldMkLst>
      </pc:sldChg>
      <pc:sldChg chg="add del">
        <pc:chgData name="Kirsty Scott" userId="cc2beaab-40fa-4bfc-905f-8f893a07151a" providerId="ADAL" clId="{8E56EDD1-603A-4AB1-A265-7CE396DE189F}" dt="2026-08-05T13:20:58.294" v="120" actId="2696"/>
        <pc:sldMkLst>
          <pc:docMk/>
          <pc:sldMk cId="1224878490" sldId="281"/>
        </pc:sldMkLst>
      </pc:sldChg>
      <pc:sldChg chg="add del">
        <pc:chgData name="Kirsty Scott" userId="cc2beaab-40fa-4bfc-905f-8f893a07151a" providerId="ADAL" clId="{8E56EDD1-603A-4AB1-A265-7CE396DE189F}" dt="2026-08-05T13:20:58.294" v="120" actId="2696"/>
        <pc:sldMkLst>
          <pc:docMk/>
          <pc:sldMk cId="168460428" sldId="282"/>
        </pc:sldMkLst>
      </pc:sldChg>
      <pc:sldChg chg="add">
        <pc:chgData name="Kirsty Scott" userId="cc2beaab-40fa-4bfc-905f-8f893a07151a" providerId="ADAL" clId="{8E56EDD1-603A-4AB1-A265-7CE396DE189F}" dt="2026-08-05T13:21:05.593" v="121"/>
        <pc:sldMkLst>
          <pc:docMk/>
          <pc:sldMk cId="1287134718" sldId="283"/>
        </pc:sldMkLst>
      </pc:sldChg>
      <pc:sldChg chg="add del">
        <pc:chgData name="Kirsty Scott" userId="cc2beaab-40fa-4bfc-905f-8f893a07151a" providerId="ADAL" clId="{8E56EDD1-603A-4AB1-A265-7CE396DE189F}" dt="2026-08-05T13:20:58.294" v="120" actId="2696"/>
        <pc:sldMkLst>
          <pc:docMk/>
          <pc:sldMk cId="3686319880" sldId="283"/>
        </pc:sldMkLst>
      </pc:sldChg>
      <pc:sldChg chg="add del">
        <pc:chgData name="Kirsty Scott" userId="cc2beaab-40fa-4bfc-905f-8f893a07151a" providerId="ADAL" clId="{8E56EDD1-603A-4AB1-A265-7CE396DE189F}" dt="2026-08-05T13:20:49.841" v="119" actId="2696"/>
        <pc:sldMkLst>
          <pc:docMk/>
          <pc:sldMk cId="2919195042" sldId="284"/>
        </pc:sldMkLst>
      </pc:sldChg>
      <pc:sldChg chg="add del">
        <pc:chgData name="Kirsty Scott" userId="cc2beaab-40fa-4bfc-905f-8f893a07151a" providerId="ADAL" clId="{8E56EDD1-603A-4AB1-A265-7CE396DE189F}" dt="2026-08-05T13:20:49.841" v="119" actId="2696"/>
        <pc:sldMkLst>
          <pc:docMk/>
          <pc:sldMk cId="1118715877" sldId="288"/>
        </pc:sldMkLst>
      </pc:sldChg>
      <pc:sldChg chg="addSp delSp modSp add del mod">
        <pc:chgData name="Kirsty Scott" userId="cc2beaab-40fa-4bfc-905f-8f893a07151a" providerId="ADAL" clId="{8E56EDD1-603A-4AB1-A265-7CE396DE189F}" dt="2026-08-05T13:20:49.841" v="119" actId="2696"/>
        <pc:sldMkLst>
          <pc:docMk/>
          <pc:sldMk cId="4150640815" sldId="291"/>
        </pc:sldMkLst>
        <pc:spChg chg="mod">
          <ac:chgData name="Kirsty Scott" userId="cc2beaab-40fa-4bfc-905f-8f893a07151a" providerId="ADAL" clId="{8E56EDD1-603A-4AB1-A265-7CE396DE189F}" dt="2026-08-05T13:20:02.273" v="113" actId="20577"/>
          <ac:spMkLst>
            <pc:docMk/>
            <pc:sldMk cId="4150640815" sldId="291"/>
            <ac:spMk id="2" creationId="{8FEAE364-A796-1605-6C81-94555E0F2394}"/>
          </ac:spMkLst>
        </pc:spChg>
        <pc:spChg chg="del">
          <ac:chgData name="Kirsty Scott" userId="cc2beaab-40fa-4bfc-905f-8f893a07151a" providerId="ADAL" clId="{8E56EDD1-603A-4AB1-A265-7CE396DE189F}" dt="2026-08-05T13:19:54.262" v="87" actId="478"/>
          <ac:spMkLst>
            <pc:docMk/>
            <pc:sldMk cId="4150640815" sldId="291"/>
            <ac:spMk id="7" creationId="{3CB94B77-973B-60AF-0060-53F1B1CE30D8}"/>
          </ac:spMkLst>
        </pc:spChg>
        <pc:spChg chg="add del mod">
          <ac:chgData name="Kirsty Scott" userId="cc2beaab-40fa-4bfc-905f-8f893a07151a" providerId="ADAL" clId="{8E56EDD1-603A-4AB1-A265-7CE396DE189F}" dt="2026-08-05T13:20:17.322" v="114" actId="478"/>
          <ac:spMkLst>
            <pc:docMk/>
            <pc:sldMk cId="4150640815" sldId="291"/>
            <ac:spMk id="10" creationId="{EF2FFF92-A0F6-AC8F-210D-E2122C8FC0D7}"/>
          </ac:spMkLst>
        </pc:spChg>
        <pc:spChg chg="add mod">
          <ac:chgData name="Kirsty Scott" userId="cc2beaab-40fa-4bfc-905f-8f893a07151a" providerId="ADAL" clId="{8E56EDD1-603A-4AB1-A265-7CE396DE189F}" dt="2026-08-05T13:20:26.392" v="117" actId="208"/>
          <ac:spMkLst>
            <pc:docMk/>
            <pc:sldMk cId="4150640815" sldId="291"/>
            <ac:spMk id="11" creationId="{23DADADA-A5D2-F62A-DEA4-8C1E915C353E}"/>
          </ac:spMkLst>
        </pc:spChg>
        <pc:picChg chg="del">
          <ac:chgData name="Kirsty Scott" userId="cc2beaab-40fa-4bfc-905f-8f893a07151a" providerId="ADAL" clId="{8E56EDD1-603A-4AB1-A265-7CE396DE189F}" dt="2026-08-05T13:19:52.567" v="86" actId="478"/>
          <ac:picMkLst>
            <pc:docMk/>
            <pc:sldMk cId="4150640815" sldId="291"/>
            <ac:picMk id="9" creationId="{DF30F943-1A05-267B-4C38-BBD5C570429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711815"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8041767" cy="546100"/>
          </a:xfrm>
        </p:spPr>
        <p:txBody>
          <a:bodyPr/>
          <a:lstStyle/>
          <a:p>
            <a:r>
              <a:rPr lang="en-GB" dirty="0"/>
              <a:t>Country eligibility: The Gambia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The Gambia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620889"/>
          </a:xfrm>
        </p:spPr>
        <p:txBody>
          <a:bodyPr>
            <a:normAutofit/>
          </a:bodyPr>
          <a:lstStyle/>
          <a:p>
            <a:r>
              <a:rPr lang="en-US" dirty="0">
                <a:solidFill>
                  <a:srgbClr val="002B7F"/>
                </a:solidFill>
                <a:cs typeface="Arial"/>
              </a:rPr>
              <a:t>National nominating agency</a:t>
            </a:r>
          </a:p>
          <a:p>
            <a:r>
              <a:rPr lang="en-GB" dirty="0"/>
              <a:t>Ministry of Higher Education, Research, Science &amp; Technology</a:t>
            </a:r>
          </a:p>
          <a:p>
            <a:r>
              <a:rPr lang="en-GB" dirty="0"/>
              <a:t>moherst.gov.gm</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The Gambia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3DADADA-A5D2-F62A-DEA4-8C1E915C353E}"/>
              </a:ext>
            </a:extLst>
          </p:cNvPr>
          <p:cNvSpPr/>
          <p:nvPr/>
        </p:nvSpPr>
        <p:spPr>
          <a:xfrm>
            <a:off x="8074152" y="1801368"/>
            <a:ext cx="2651760" cy="4987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1287134718"/>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TotalTime>
  <Words>1060</Words>
  <Application>Microsoft Office PowerPoint</Application>
  <PresentationFormat>Widescreen</PresentationFormat>
  <Paragraphs>127</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The Gambia</vt:lpstr>
      <vt:lpstr>Nominators for The Gambia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2026-08-05T13:21:07Z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