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BF049-6E36-498C-B1F7-AE5A5949DF64}" v="1" dt="2026-09-14T13:57:24.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modSld">
      <pc:chgData name="Kirsty Scott" userId="cc2beaab-40fa-4bfc-905f-8f893a07151a" providerId="ADAL" clId="{8E56EDD1-603A-4AB1-A265-7CE396DE189F}" dt="2026-09-14T13:57:24.647" v="0"/>
      <pc:docMkLst>
        <pc:docMk/>
      </pc:docMkLst>
      <pc:sldChg chg="modSp">
        <pc:chgData name="Kirsty Scott" userId="cc2beaab-40fa-4bfc-905f-8f893a07151a" providerId="ADAL" clId="{8E56EDD1-603A-4AB1-A265-7CE396DE189F}" dt="2026-09-14T13:57:24.647" v="0"/>
        <pc:sldMkLst>
          <pc:docMk/>
          <pc:sldMk cId="3583086678" sldId="279"/>
        </pc:sldMkLst>
        <pc:spChg chg="mod">
          <ac:chgData name="Kirsty Scott" userId="cc2beaab-40fa-4bfc-905f-8f893a07151a" providerId="ADAL" clId="{8E56EDD1-603A-4AB1-A265-7CE396DE189F}" dt="2026-09-14T13:57:24.647" v="0"/>
          <ac:spMkLst>
            <pc:docMk/>
            <pc:sldMk cId="3583086678" sldId="279"/>
            <ac:spMk id="3" creationId="{294D327D-4826-A378-53B9-81C532B5347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Zambia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Zambia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Higher Education Loans and Scholarships Board</a:t>
            </a:r>
          </a:p>
          <a:p>
            <a:r>
              <a:rPr lang="en-GB" dirty="0"/>
              <a:t>www.helsb.gov.zm</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a:t>
            </a:r>
            <a:r>
              <a:rPr lang="en-GB"/>
              <a:t>for Zambia</a:t>
            </a:r>
            <a:endParaRPr lang="en-GB" dirty="0"/>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0984A523-894E-A478-5D04-B0CB52085CFA}"/>
              </a:ext>
            </a:extLst>
          </p:cNvPr>
          <p:cNvSpPr/>
          <p:nvPr/>
        </p:nvSpPr>
        <p:spPr>
          <a:xfrm>
            <a:off x="8101584" y="1764792"/>
            <a:ext cx="2487168" cy="2743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34</TotalTime>
  <Words>1055</Words>
  <Application>Microsoft Office PowerPoint</Application>
  <PresentationFormat>Widescreen</PresentationFormat>
  <Paragraphs>127</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Zambia</vt:lpstr>
      <vt:lpstr>Nominators for Zambia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